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i6a8OPG3lcLqx2Ryo3zrjCfiN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985246d3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985246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985246d3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985246d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985246d3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985246d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a96edbf8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a96edbf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cf1530bc8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cf1530bc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a96edbf8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a96edbf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d093892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d09389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2c4166870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2c416687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pen.io/Elena-Samarkina/pen/vYVgeXW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Разработка Паспорта здоровья с помощью фреймворка Vuetify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i="0" lang="ru-RU" sz="18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Презентация к практической работе 8</a:t>
            </a:r>
            <a:endParaRPr b="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Использование шаблона списка для отображения общих данных</a:t>
            </a:r>
            <a:endParaRPr/>
          </a:p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096" y="1767419"/>
            <a:ext cx="9183387" cy="44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/>
          <p:nvPr/>
        </p:nvSpPr>
        <p:spPr>
          <a:xfrm>
            <a:off x="9354065" y="3284602"/>
            <a:ext cx="253313" cy="5251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Копирование шаблона списка</a:t>
            </a:r>
            <a:endParaRPr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9" y="1513102"/>
            <a:ext cx="4361413" cy="497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9472" y="1576753"/>
            <a:ext cx="8022782" cy="3704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/>
          <p:nvPr/>
        </p:nvSpPr>
        <p:spPr>
          <a:xfrm>
            <a:off x="4615249" y="3225114"/>
            <a:ext cx="1627372" cy="220152"/>
          </a:xfrm>
          <a:custGeom>
            <a:rect b="b" l="l" r="r" t="t"/>
            <a:pathLst>
              <a:path extrusionOk="0" h="220152" w="1627372">
                <a:moveTo>
                  <a:pt x="160637" y="0"/>
                </a:moveTo>
                <a:cubicBezTo>
                  <a:pt x="150340" y="4119"/>
                  <a:pt x="139151" y="6478"/>
                  <a:pt x="129746" y="12356"/>
                </a:cubicBezTo>
                <a:cubicBezTo>
                  <a:pt x="76849" y="45416"/>
                  <a:pt x="141677" y="20734"/>
                  <a:pt x="92675" y="37070"/>
                </a:cubicBezTo>
                <a:cubicBezTo>
                  <a:pt x="84437" y="43248"/>
                  <a:pt x="76902" y="50496"/>
                  <a:pt x="67962" y="55605"/>
                </a:cubicBezTo>
                <a:cubicBezTo>
                  <a:pt x="62308" y="58836"/>
                  <a:pt x="54637" y="57876"/>
                  <a:pt x="49427" y="61783"/>
                </a:cubicBezTo>
                <a:cubicBezTo>
                  <a:pt x="37777" y="70521"/>
                  <a:pt x="28832" y="82378"/>
                  <a:pt x="18535" y="92675"/>
                </a:cubicBezTo>
                <a:cubicBezTo>
                  <a:pt x="3493" y="137801"/>
                  <a:pt x="9337" y="117109"/>
                  <a:pt x="0" y="154459"/>
                </a:cubicBezTo>
                <a:cubicBezTo>
                  <a:pt x="2059" y="162697"/>
                  <a:pt x="3845" y="171007"/>
                  <a:pt x="6178" y="179172"/>
                </a:cubicBezTo>
                <a:cubicBezTo>
                  <a:pt x="7967" y="185434"/>
                  <a:pt x="7270" y="193639"/>
                  <a:pt x="12356" y="197708"/>
                </a:cubicBezTo>
                <a:cubicBezTo>
                  <a:pt x="18987" y="203013"/>
                  <a:pt x="28743" y="202221"/>
                  <a:pt x="37070" y="203886"/>
                </a:cubicBezTo>
                <a:cubicBezTo>
                  <a:pt x="49354" y="206343"/>
                  <a:pt x="61783" y="208005"/>
                  <a:pt x="74140" y="210064"/>
                </a:cubicBezTo>
                <a:cubicBezTo>
                  <a:pt x="128948" y="228335"/>
                  <a:pt x="92566" y="219047"/>
                  <a:pt x="210065" y="203886"/>
                </a:cubicBezTo>
                <a:cubicBezTo>
                  <a:pt x="249741" y="198766"/>
                  <a:pt x="278424" y="192685"/>
                  <a:pt x="315097" y="185351"/>
                </a:cubicBezTo>
                <a:lnTo>
                  <a:pt x="759940" y="191529"/>
                </a:lnTo>
                <a:cubicBezTo>
                  <a:pt x="829979" y="192851"/>
                  <a:pt x="899961" y="198753"/>
                  <a:pt x="970005" y="197708"/>
                </a:cubicBezTo>
                <a:cubicBezTo>
                  <a:pt x="1176021" y="194633"/>
                  <a:pt x="1381897" y="185351"/>
                  <a:pt x="1587843" y="179172"/>
                </a:cubicBezTo>
                <a:cubicBezTo>
                  <a:pt x="1594021" y="170934"/>
                  <a:pt x="1600666" y="163027"/>
                  <a:pt x="1606378" y="154459"/>
                </a:cubicBezTo>
                <a:cubicBezTo>
                  <a:pt x="1620397" y="133430"/>
                  <a:pt x="1638321" y="113918"/>
                  <a:pt x="1618735" y="86497"/>
                </a:cubicBezTo>
                <a:cubicBezTo>
                  <a:pt x="1613799" y="79587"/>
                  <a:pt x="1602154" y="82758"/>
                  <a:pt x="1594021" y="80318"/>
                </a:cubicBezTo>
                <a:cubicBezTo>
                  <a:pt x="1581545" y="76575"/>
                  <a:pt x="1569400" y="71792"/>
                  <a:pt x="1556951" y="67962"/>
                </a:cubicBezTo>
                <a:cubicBezTo>
                  <a:pt x="1491173" y="47723"/>
                  <a:pt x="1536826" y="61495"/>
                  <a:pt x="1470454" y="49427"/>
                </a:cubicBezTo>
                <a:cubicBezTo>
                  <a:pt x="1462099" y="47908"/>
                  <a:pt x="1454146" y="44449"/>
                  <a:pt x="1445740" y="43248"/>
                </a:cubicBezTo>
                <a:cubicBezTo>
                  <a:pt x="1425251" y="40321"/>
                  <a:pt x="1404512" y="39488"/>
                  <a:pt x="1383956" y="37070"/>
                </a:cubicBezTo>
                <a:cubicBezTo>
                  <a:pt x="1271457" y="23835"/>
                  <a:pt x="1438099" y="36301"/>
                  <a:pt x="1229497" y="24713"/>
                </a:cubicBezTo>
                <a:cubicBezTo>
                  <a:pt x="1015329" y="918"/>
                  <a:pt x="1250412" y="25217"/>
                  <a:pt x="716692" y="12356"/>
                </a:cubicBezTo>
                <a:cubicBezTo>
                  <a:pt x="698048" y="11907"/>
                  <a:pt x="679699" y="7341"/>
                  <a:pt x="661086" y="6178"/>
                </a:cubicBezTo>
                <a:cubicBezTo>
                  <a:pt x="613766" y="3221"/>
                  <a:pt x="566379" y="1264"/>
                  <a:pt x="518983" y="0"/>
                </a:cubicBezTo>
                <a:lnTo>
                  <a:pt x="160637" y="0"/>
                </a:ln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1816443" y="3367216"/>
            <a:ext cx="2804984" cy="1025620"/>
          </a:xfrm>
          <a:custGeom>
            <a:rect b="b" l="l" r="r" t="t"/>
            <a:pathLst>
              <a:path extrusionOk="0" h="1025620" w="2804984">
                <a:moveTo>
                  <a:pt x="2804984" y="0"/>
                </a:moveTo>
                <a:cubicBezTo>
                  <a:pt x="2781225" y="2640"/>
                  <a:pt x="2676058" y="10280"/>
                  <a:pt x="2638168" y="24714"/>
                </a:cubicBezTo>
                <a:cubicBezTo>
                  <a:pt x="2612347" y="34550"/>
                  <a:pt x="2589145" y="50272"/>
                  <a:pt x="2564027" y="61784"/>
                </a:cubicBezTo>
                <a:cubicBezTo>
                  <a:pt x="2539689" y="72939"/>
                  <a:pt x="2514040" y="81125"/>
                  <a:pt x="2489887" y="92676"/>
                </a:cubicBezTo>
                <a:cubicBezTo>
                  <a:pt x="2443933" y="114654"/>
                  <a:pt x="2410575" y="134178"/>
                  <a:pt x="2372498" y="166816"/>
                </a:cubicBezTo>
                <a:cubicBezTo>
                  <a:pt x="2359230" y="178189"/>
                  <a:pt x="2347318" y="191081"/>
                  <a:pt x="2335427" y="203887"/>
                </a:cubicBezTo>
                <a:cubicBezTo>
                  <a:pt x="2278185" y="265533"/>
                  <a:pt x="2271332" y="281925"/>
                  <a:pt x="2211860" y="364525"/>
                </a:cubicBezTo>
                <a:cubicBezTo>
                  <a:pt x="2201508" y="378902"/>
                  <a:pt x="2193495" y="395246"/>
                  <a:pt x="2180968" y="407773"/>
                </a:cubicBezTo>
                <a:cubicBezTo>
                  <a:pt x="2164492" y="424249"/>
                  <a:pt x="2148748" y="441489"/>
                  <a:pt x="2131541" y="457200"/>
                </a:cubicBezTo>
                <a:cubicBezTo>
                  <a:pt x="2101352" y="484764"/>
                  <a:pt x="2072879" y="514843"/>
                  <a:pt x="2038865" y="537519"/>
                </a:cubicBezTo>
                <a:cubicBezTo>
                  <a:pt x="1797106" y="698691"/>
                  <a:pt x="1996214" y="568924"/>
                  <a:pt x="1847335" y="661087"/>
                </a:cubicBezTo>
                <a:cubicBezTo>
                  <a:pt x="1803213" y="688401"/>
                  <a:pt x="1718627" y="746655"/>
                  <a:pt x="1674341" y="759941"/>
                </a:cubicBezTo>
                <a:cubicBezTo>
                  <a:pt x="1640308" y="770151"/>
                  <a:pt x="1590734" y="784343"/>
                  <a:pt x="1556952" y="797011"/>
                </a:cubicBezTo>
                <a:cubicBezTo>
                  <a:pt x="1542266" y="802518"/>
                  <a:pt x="1528389" y="810039"/>
                  <a:pt x="1513703" y="815546"/>
                </a:cubicBezTo>
                <a:cubicBezTo>
                  <a:pt x="1495409" y="822406"/>
                  <a:pt x="1476392" y="827221"/>
                  <a:pt x="1458098" y="834081"/>
                </a:cubicBezTo>
                <a:cubicBezTo>
                  <a:pt x="1443412" y="839588"/>
                  <a:pt x="1429620" y="847341"/>
                  <a:pt x="1414849" y="852616"/>
                </a:cubicBezTo>
                <a:cubicBezTo>
                  <a:pt x="1400729" y="857659"/>
                  <a:pt x="1385738" y="859983"/>
                  <a:pt x="1371600" y="864973"/>
                </a:cubicBezTo>
                <a:cubicBezTo>
                  <a:pt x="1350683" y="872355"/>
                  <a:pt x="1330859" y="882673"/>
                  <a:pt x="1309816" y="889687"/>
                </a:cubicBezTo>
                <a:cubicBezTo>
                  <a:pt x="1297459" y="893806"/>
                  <a:pt x="1284839" y="897206"/>
                  <a:pt x="1272746" y="902043"/>
                </a:cubicBezTo>
                <a:cubicBezTo>
                  <a:pt x="1264195" y="905464"/>
                  <a:pt x="1256855" y="911753"/>
                  <a:pt x="1248033" y="914400"/>
                </a:cubicBezTo>
                <a:cubicBezTo>
                  <a:pt x="1236034" y="918000"/>
                  <a:pt x="1223319" y="918519"/>
                  <a:pt x="1210962" y="920579"/>
                </a:cubicBezTo>
                <a:cubicBezTo>
                  <a:pt x="1176430" y="937845"/>
                  <a:pt x="1173622" y="941434"/>
                  <a:pt x="1136822" y="951470"/>
                </a:cubicBezTo>
                <a:cubicBezTo>
                  <a:pt x="1111989" y="958243"/>
                  <a:pt x="1081027" y="960557"/>
                  <a:pt x="1056503" y="963827"/>
                </a:cubicBezTo>
                <a:cubicBezTo>
                  <a:pt x="1042068" y="965752"/>
                  <a:pt x="1027619" y="967612"/>
                  <a:pt x="1013254" y="970006"/>
                </a:cubicBezTo>
                <a:cubicBezTo>
                  <a:pt x="1002896" y="971732"/>
                  <a:pt x="992594" y="973823"/>
                  <a:pt x="982362" y="976184"/>
                </a:cubicBezTo>
                <a:cubicBezTo>
                  <a:pt x="965814" y="980003"/>
                  <a:pt x="949747" y="986139"/>
                  <a:pt x="932935" y="988541"/>
                </a:cubicBezTo>
                <a:cubicBezTo>
                  <a:pt x="918519" y="990600"/>
                  <a:pt x="904014" y="992114"/>
                  <a:pt x="889687" y="994719"/>
                </a:cubicBezTo>
                <a:cubicBezTo>
                  <a:pt x="881332" y="996238"/>
                  <a:pt x="873463" y="1000715"/>
                  <a:pt x="864973" y="1000898"/>
                </a:cubicBezTo>
                <a:cubicBezTo>
                  <a:pt x="681712" y="1004839"/>
                  <a:pt x="498390" y="1005017"/>
                  <a:pt x="315098" y="1007076"/>
                </a:cubicBezTo>
                <a:cubicBezTo>
                  <a:pt x="121410" y="1021974"/>
                  <a:pt x="378311" y="1003111"/>
                  <a:pt x="92676" y="1019433"/>
                </a:cubicBezTo>
                <a:cubicBezTo>
                  <a:pt x="-24415" y="1026124"/>
                  <a:pt x="52501" y="1025611"/>
                  <a:pt x="0" y="1025611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9144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Добавления атрибута списка из шаблона</a:t>
            </a:r>
            <a:endParaRPr/>
          </a:p>
        </p:txBody>
      </p:sp>
      <p:sp>
        <p:nvSpPr>
          <p:cNvPr id="179" name="Google Shape;17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40" y="1255002"/>
            <a:ext cx="6435199" cy="549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8646" y="1583854"/>
            <a:ext cx="4828270" cy="523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/>
          <p:nvPr/>
        </p:nvSpPr>
        <p:spPr>
          <a:xfrm>
            <a:off x="7174544" y="3484606"/>
            <a:ext cx="2692325" cy="2557850"/>
          </a:xfrm>
          <a:custGeom>
            <a:rect b="b" l="l" r="r" t="t"/>
            <a:pathLst>
              <a:path extrusionOk="0" h="1019432" w="2020440">
                <a:moveTo>
                  <a:pt x="852616" y="24713"/>
                </a:moveTo>
                <a:cubicBezTo>
                  <a:pt x="836140" y="21624"/>
                  <a:pt x="793724" y="12456"/>
                  <a:pt x="741406" y="6178"/>
                </a:cubicBezTo>
                <a:cubicBezTo>
                  <a:pt x="716783" y="3223"/>
                  <a:pt x="691979" y="2059"/>
                  <a:pt x="667265" y="0"/>
                </a:cubicBezTo>
                <a:lnTo>
                  <a:pt x="432487" y="6178"/>
                </a:lnTo>
                <a:cubicBezTo>
                  <a:pt x="405656" y="7230"/>
                  <a:pt x="378971" y="10732"/>
                  <a:pt x="352168" y="12356"/>
                </a:cubicBezTo>
                <a:cubicBezTo>
                  <a:pt x="311003" y="14851"/>
                  <a:pt x="269789" y="16475"/>
                  <a:pt x="228600" y="18535"/>
                </a:cubicBezTo>
                <a:cubicBezTo>
                  <a:pt x="210065" y="20594"/>
                  <a:pt x="191166" y="20520"/>
                  <a:pt x="172995" y="24713"/>
                </a:cubicBezTo>
                <a:cubicBezTo>
                  <a:pt x="164020" y="26784"/>
                  <a:pt x="156747" y="33442"/>
                  <a:pt x="148281" y="37070"/>
                </a:cubicBezTo>
                <a:cubicBezTo>
                  <a:pt x="142295" y="39635"/>
                  <a:pt x="135924" y="41189"/>
                  <a:pt x="129746" y="43248"/>
                </a:cubicBezTo>
                <a:cubicBezTo>
                  <a:pt x="106882" y="66113"/>
                  <a:pt x="110495" y="63865"/>
                  <a:pt x="80319" y="86497"/>
                </a:cubicBezTo>
                <a:cubicBezTo>
                  <a:pt x="74379" y="90952"/>
                  <a:pt x="67035" y="93603"/>
                  <a:pt x="61784" y="98854"/>
                </a:cubicBezTo>
                <a:cubicBezTo>
                  <a:pt x="52460" y="108179"/>
                  <a:pt x="45309" y="119449"/>
                  <a:pt x="37071" y="129746"/>
                </a:cubicBezTo>
                <a:cubicBezTo>
                  <a:pt x="32226" y="144281"/>
                  <a:pt x="18535" y="180244"/>
                  <a:pt x="18535" y="197708"/>
                </a:cubicBezTo>
                <a:cubicBezTo>
                  <a:pt x="18535" y="222507"/>
                  <a:pt x="20404" y="247426"/>
                  <a:pt x="24714" y="271848"/>
                </a:cubicBezTo>
                <a:cubicBezTo>
                  <a:pt x="26641" y="282770"/>
                  <a:pt x="32952" y="292443"/>
                  <a:pt x="37071" y="302740"/>
                </a:cubicBezTo>
                <a:cubicBezTo>
                  <a:pt x="39130" y="315097"/>
                  <a:pt x="44030" y="327308"/>
                  <a:pt x="43249" y="339811"/>
                </a:cubicBezTo>
                <a:cubicBezTo>
                  <a:pt x="31302" y="530952"/>
                  <a:pt x="37211" y="444279"/>
                  <a:pt x="12357" y="543697"/>
                </a:cubicBezTo>
                <a:lnTo>
                  <a:pt x="0" y="593124"/>
                </a:lnTo>
                <a:cubicBezTo>
                  <a:pt x="6178" y="621956"/>
                  <a:pt x="11781" y="650918"/>
                  <a:pt x="18535" y="679621"/>
                </a:cubicBezTo>
                <a:cubicBezTo>
                  <a:pt x="20027" y="685960"/>
                  <a:pt x="20646" y="693071"/>
                  <a:pt x="24714" y="698156"/>
                </a:cubicBezTo>
                <a:cubicBezTo>
                  <a:pt x="29353" y="703954"/>
                  <a:pt x="37071" y="706394"/>
                  <a:pt x="43249" y="710513"/>
                </a:cubicBezTo>
                <a:cubicBezTo>
                  <a:pt x="45308" y="718751"/>
                  <a:pt x="45303" y="727804"/>
                  <a:pt x="49427" y="735227"/>
                </a:cubicBezTo>
                <a:cubicBezTo>
                  <a:pt x="60447" y="755063"/>
                  <a:pt x="114730" y="808476"/>
                  <a:pt x="123568" y="815546"/>
                </a:cubicBezTo>
                <a:cubicBezTo>
                  <a:pt x="133865" y="823784"/>
                  <a:pt x="145135" y="830934"/>
                  <a:pt x="154460" y="840259"/>
                </a:cubicBezTo>
                <a:cubicBezTo>
                  <a:pt x="161741" y="847540"/>
                  <a:pt x="165714" y="857692"/>
                  <a:pt x="172995" y="864973"/>
                </a:cubicBezTo>
                <a:cubicBezTo>
                  <a:pt x="191697" y="883676"/>
                  <a:pt x="195036" y="882617"/>
                  <a:pt x="216244" y="889686"/>
                </a:cubicBezTo>
                <a:cubicBezTo>
                  <a:pt x="260726" y="919342"/>
                  <a:pt x="200549" y="882224"/>
                  <a:pt x="284206" y="914400"/>
                </a:cubicBezTo>
                <a:cubicBezTo>
                  <a:pt x="295414" y="918711"/>
                  <a:pt x="304124" y="928058"/>
                  <a:pt x="315098" y="932935"/>
                </a:cubicBezTo>
                <a:cubicBezTo>
                  <a:pt x="322857" y="936384"/>
                  <a:pt x="331695" y="936616"/>
                  <a:pt x="339811" y="939113"/>
                </a:cubicBezTo>
                <a:cubicBezTo>
                  <a:pt x="419574" y="963655"/>
                  <a:pt x="368274" y="953124"/>
                  <a:pt x="432487" y="963827"/>
                </a:cubicBezTo>
                <a:cubicBezTo>
                  <a:pt x="444844" y="970005"/>
                  <a:pt x="456353" y="978299"/>
                  <a:pt x="469557" y="982362"/>
                </a:cubicBezTo>
                <a:cubicBezTo>
                  <a:pt x="483476" y="986645"/>
                  <a:pt x="498478" y="985935"/>
                  <a:pt x="512806" y="988540"/>
                </a:cubicBezTo>
                <a:cubicBezTo>
                  <a:pt x="521160" y="990059"/>
                  <a:pt x="529030" y="994524"/>
                  <a:pt x="537519" y="994719"/>
                </a:cubicBezTo>
                <a:cubicBezTo>
                  <a:pt x="708422" y="998648"/>
                  <a:pt x="879390" y="998838"/>
                  <a:pt x="1050325" y="1000897"/>
                </a:cubicBezTo>
                <a:lnTo>
                  <a:pt x="1297460" y="1013254"/>
                </a:lnTo>
                <a:lnTo>
                  <a:pt x="1433384" y="1019432"/>
                </a:lnTo>
                <a:cubicBezTo>
                  <a:pt x="1501346" y="1017373"/>
                  <a:pt x="1569643" y="1020299"/>
                  <a:pt x="1637271" y="1013254"/>
                </a:cubicBezTo>
                <a:cubicBezTo>
                  <a:pt x="1669070" y="1009942"/>
                  <a:pt x="1699711" y="998933"/>
                  <a:pt x="1729946" y="988540"/>
                </a:cubicBezTo>
                <a:cubicBezTo>
                  <a:pt x="1801291" y="964015"/>
                  <a:pt x="1834547" y="945508"/>
                  <a:pt x="1896762" y="914400"/>
                </a:cubicBezTo>
                <a:cubicBezTo>
                  <a:pt x="1990041" y="807796"/>
                  <a:pt x="1956990" y="850574"/>
                  <a:pt x="2001795" y="790832"/>
                </a:cubicBezTo>
                <a:cubicBezTo>
                  <a:pt x="2006198" y="771017"/>
                  <a:pt x="2021902" y="708596"/>
                  <a:pt x="2020330" y="685800"/>
                </a:cubicBezTo>
                <a:cubicBezTo>
                  <a:pt x="2017324" y="642216"/>
                  <a:pt x="2016277" y="597272"/>
                  <a:pt x="2001795" y="556054"/>
                </a:cubicBezTo>
                <a:cubicBezTo>
                  <a:pt x="1972242" y="471941"/>
                  <a:pt x="1940096" y="460187"/>
                  <a:pt x="1884406" y="407773"/>
                </a:cubicBezTo>
                <a:cubicBezTo>
                  <a:pt x="1867439" y="391804"/>
                  <a:pt x="1854209" y="371503"/>
                  <a:pt x="1834979" y="358346"/>
                </a:cubicBezTo>
                <a:cubicBezTo>
                  <a:pt x="1807937" y="339844"/>
                  <a:pt x="1705815" y="304994"/>
                  <a:pt x="1680519" y="296562"/>
                </a:cubicBezTo>
                <a:cubicBezTo>
                  <a:pt x="1458242" y="222469"/>
                  <a:pt x="1725467" y="315964"/>
                  <a:pt x="1346887" y="228600"/>
                </a:cubicBezTo>
                <a:cubicBezTo>
                  <a:pt x="1320114" y="222422"/>
                  <a:pt x="1293559" y="215206"/>
                  <a:pt x="1266568" y="210065"/>
                </a:cubicBezTo>
                <a:cubicBezTo>
                  <a:pt x="1145060" y="186920"/>
                  <a:pt x="1265803" y="216051"/>
                  <a:pt x="1192427" y="197708"/>
                </a:cubicBezTo>
                <a:cubicBezTo>
                  <a:pt x="1122977" y="156038"/>
                  <a:pt x="1207120" y="202446"/>
                  <a:pt x="1112108" y="166816"/>
                </a:cubicBezTo>
                <a:cubicBezTo>
                  <a:pt x="1083731" y="156174"/>
                  <a:pt x="1046315" y="131863"/>
                  <a:pt x="1019433" y="117389"/>
                </a:cubicBezTo>
                <a:cubicBezTo>
                  <a:pt x="1007269" y="110839"/>
                  <a:pt x="994719" y="105032"/>
                  <a:pt x="982362" y="98854"/>
                </a:cubicBezTo>
                <a:cubicBezTo>
                  <a:pt x="945870" y="62362"/>
                  <a:pt x="983919" y="94054"/>
                  <a:pt x="939114" y="74140"/>
                </a:cubicBezTo>
                <a:cubicBezTo>
                  <a:pt x="870411" y="43604"/>
                  <a:pt x="941460" y="63914"/>
                  <a:pt x="883508" y="49427"/>
                </a:cubicBezTo>
                <a:cubicBezTo>
                  <a:pt x="864435" y="35122"/>
                  <a:pt x="861701" y="29002"/>
                  <a:pt x="840260" y="24713"/>
                </a:cubicBezTo>
                <a:cubicBezTo>
                  <a:pt x="836221" y="23905"/>
                  <a:pt x="869092" y="27802"/>
                  <a:pt x="852616" y="24713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5307228" y="3132212"/>
            <a:ext cx="1921476" cy="951696"/>
          </a:xfrm>
          <a:custGeom>
            <a:rect b="b" l="l" r="r" t="t"/>
            <a:pathLst>
              <a:path extrusionOk="0" h="951696" w="2304535">
                <a:moveTo>
                  <a:pt x="2304535" y="951696"/>
                </a:moveTo>
                <a:cubicBezTo>
                  <a:pt x="2248930" y="947577"/>
                  <a:pt x="2193150" y="945364"/>
                  <a:pt x="2137719" y="939339"/>
                </a:cubicBezTo>
                <a:cubicBezTo>
                  <a:pt x="2103442" y="935613"/>
                  <a:pt x="1900851" y="900517"/>
                  <a:pt x="1878227" y="896091"/>
                </a:cubicBezTo>
                <a:cubicBezTo>
                  <a:pt x="1830655" y="886784"/>
                  <a:pt x="1783816" y="873870"/>
                  <a:pt x="1736124" y="865199"/>
                </a:cubicBezTo>
                <a:cubicBezTo>
                  <a:pt x="1693141" y="857384"/>
                  <a:pt x="1649627" y="852842"/>
                  <a:pt x="1606378" y="846664"/>
                </a:cubicBezTo>
                <a:cubicBezTo>
                  <a:pt x="1583724" y="838426"/>
                  <a:pt x="1561402" y="829209"/>
                  <a:pt x="1538416" y="821950"/>
                </a:cubicBezTo>
                <a:cubicBezTo>
                  <a:pt x="1522222" y="816836"/>
                  <a:pt x="1504548" y="816400"/>
                  <a:pt x="1488989" y="809593"/>
                </a:cubicBezTo>
                <a:cubicBezTo>
                  <a:pt x="1443340" y="789622"/>
                  <a:pt x="1411512" y="751182"/>
                  <a:pt x="1371600" y="723096"/>
                </a:cubicBezTo>
                <a:cubicBezTo>
                  <a:pt x="1310064" y="679793"/>
                  <a:pt x="1234797" y="639248"/>
                  <a:pt x="1167714" y="605707"/>
                </a:cubicBezTo>
                <a:cubicBezTo>
                  <a:pt x="1124869" y="584285"/>
                  <a:pt x="1081879" y="563064"/>
                  <a:pt x="1037968" y="543923"/>
                </a:cubicBezTo>
                <a:cubicBezTo>
                  <a:pt x="991335" y="523596"/>
                  <a:pt x="908055" y="497149"/>
                  <a:pt x="858795" y="469783"/>
                </a:cubicBezTo>
                <a:cubicBezTo>
                  <a:pt x="843308" y="461179"/>
                  <a:pt x="830287" y="448718"/>
                  <a:pt x="815546" y="438891"/>
                </a:cubicBezTo>
                <a:cubicBezTo>
                  <a:pt x="793204" y="423996"/>
                  <a:pt x="766572" y="414629"/>
                  <a:pt x="747584" y="395642"/>
                </a:cubicBezTo>
                <a:cubicBezTo>
                  <a:pt x="723140" y="371199"/>
                  <a:pt x="708130" y="357453"/>
                  <a:pt x="685800" y="327680"/>
                </a:cubicBezTo>
                <a:cubicBezTo>
                  <a:pt x="646278" y="274984"/>
                  <a:pt x="690363" y="317692"/>
                  <a:pt x="642551" y="265896"/>
                </a:cubicBezTo>
                <a:cubicBezTo>
                  <a:pt x="617047" y="238267"/>
                  <a:pt x="596751" y="227236"/>
                  <a:pt x="580768" y="197934"/>
                </a:cubicBezTo>
                <a:cubicBezTo>
                  <a:pt x="540481" y="124074"/>
                  <a:pt x="577059" y="164189"/>
                  <a:pt x="500449" y="105258"/>
                </a:cubicBezTo>
                <a:cubicBezTo>
                  <a:pt x="492287" y="98980"/>
                  <a:pt x="485892" y="88416"/>
                  <a:pt x="475735" y="86723"/>
                </a:cubicBezTo>
                <a:lnTo>
                  <a:pt x="401595" y="74366"/>
                </a:lnTo>
                <a:cubicBezTo>
                  <a:pt x="391298" y="70247"/>
                  <a:pt x="381403" y="64928"/>
                  <a:pt x="370703" y="62010"/>
                </a:cubicBezTo>
                <a:cubicBezTo>
                  <a:pt x="358617" y="58714"/>
                  <a:pt x="345861" y="58549"/>
                  <a:pt x="333632" y="55831"/>
                </a:cubicBezTo>
                <a:cubicBezTo>
                  <a:pt x="327275" y="54418"/>
                  <a:pt x="321415" y="51233"/>
                  <a:pt x="315097" y="49653"/>
                </a:cubicBezTo>
                <a:cubicBezTo>
                  <a:pt x="304909" y="47106"/>
                  <a:pt x="294336" y="46237"/>
                  <a:pt x="284205" y="43474"/>
                </a:cubicBezTo>
                <a:cubicBezTo>
                  <a:pt x="271639" y="40047"/>
                  <a:pt x="259701" y="34545"/>
                  <a:pt x="247135" y="31118"/>
                </a:cubicBezTo>
                <a:cubicBezTo>
                  <a:pt x="218027" y="23179"/>
                  <a:pt x="209820" y="25833"/>
                  <a:pt x="179173" y="18761"/>
                </a:cubicBezTo>
                <a:cubicBezTo>
                  <a:pt x="164564" y="15390"/>
                  <a:pt x="150713" y="8869"/>
                  <a:pt x="135924" y="6404"/>
                </a:cubicBezTo>
                <a:cubicBezTo>
                  <a:pt x="86550" y="-1825"/>
                  <a:pt x="49729" y="226"/>
                  <a:pt x="0" y="226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794951" y="-611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Проверка отображения списка при нажатии на левую вкладку</a:t>
            </a:r>
            <a:endParaRPr/>
          </a:p>
        </p:txBody>
      </p:sp>
      <p:sp>
        <p:nvSpPr>
          <p:cNvPr id="189" name="Google Shape;18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336" y="1676201"/>
            <a:ext cx="5637837" cy="518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4">
            <a:alphaModFix/>
          </a:blip>
          <a:srcRect b="16347" l="0" r="0" t="0"/>
          <a:stretch/>
        </p:blipFill>
        <p:spPr>
          <a:xfrm>
            <a:off x="1847336" y="1339120"/>
            <a:ext cx="5854092" cy="417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838200" y="1783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Копирование общих данных из предыдущего задания</a:t>
            </a:r>
            <a:endParaRPr/>
          </a:p>
        </p:txBody>
      </p:sp>
      <p:sp>
        <p:nvSpPr>
          <p:cNvPr id="197" name="Google Shape;19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 b="9462" l="0" r="0" t="0"/>
          <a:stretch/>
        </p:blipFill>
        <p:spPr>
          <a:xfrm>
            <a:off x="5214979" y="1577569"/>
            <a:ext cx="6675297" cy="484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" y="1503894"/>
            <a:ext cx="5637836" cy="518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/>
          <p:nvPr/>
        </p:nvSpPr>
        <p:spPr>
          <a:xfrm>
            <a:off x="8909222" y="2446638"/>
            <a:ext cx="3274540" cy="562232"/>
          </a:xfrm>
          <a:custGeom>
            <a:rect b="b" l="l" r="r" t="t"/>
            <a:pathLst>
              <a:path extrusionOk="0" h="562232" w="3274540">
                <a:moveTo>
                  <a:pt x="401594" y="55605"/>
                </a:moveTo>
                <a:cubicBezTo>
                  <a:pt x="372996" y="61325"/>
                  <a:pt x="358115" y="64896"/>
                  <a:pt x="327454" y="67962"/>
                </a:cubicBezTo>
                <a:cubicBezTo>
                  <a:pt x="280144" y="72693"/>
                  <a:pt x="232719" y="76200"/>
                  <a:pt x="185351" y="80319"/>
                </a:cubicBezTo>
                <a:cubicBezTo>
                  <a:pt x="166417" y="87893"/>
                  <a:pt x="151065" y="91573"/>
                  <a:pt x="135924" y="105032"/>
                </a:cubicBezTo>
                <a:cubicBezTo>
                  <a:pt x="135914" y="105041"/>
                  <a:pt x="61794" y="179165"/>
                  <a:pt x="61783" y="179173"/>
                </a:cubicBezTo>
                <a:lnTo>
                  <a:pt x="43248" y="191530"/>
                </a:lnTo>
                <a:cubicBezTo>
                  <a:pt x="19188" y="239649"/>
                  <a:pt x="14020" y="238815"/>
                  <a:pt x="6178" y="278027"/>
                </a:cubicBezTo>
                <a:cubicBezTo>
                  <a:pt x="3721" y="290311"/>
                  <a:pt x="2059" y="302740"/>
                  <a:pt x="0" y="315097"/>
                </a:cubicBezTo>
                <a:cubicBezTo>
                  <a:pt x="5725" y="383806"/>
                  <a:pt x="-14385" y="384904"/>
                  <a:pt x="37070" y="407773"/>
                </a:cubicBezTo>
                <a:cubicBezTo>
                  <a:pt x="44829" y="411222"/>
                  <a:pt x="53545" y="411892"/>
                  <a:pt x="61783" y="413951"/>
                </a:cubicBezTo>
                <a:cubicBezTo>
                  <a:pt x="149631" y="457876"/>
                  <a:pt x="72897" y="426021"/>
                  <a:pt x="154459" y="444843"/>
                </a:cubicBezTo>
                <a:cubicBezTo>
                  <a:pt x="167151" y="447772"/>
                  <a:pt x="179172" y="453081"/>
                  <a:pt x="191529" y="457200"/>
                </a:cubicBezTo>
                <a:lnTo>
                  <a:pt x="210064" y="463378"/>
                </a:lnTo>
                <a:lnTo>
                  <a:pt x="333632" y="457200"/>
                </a:lnTo>
                <a:cubicBezTo>
                  <a:pt x="362488" y="455503"/>
                  <a:pt x="391223" y="451021"/>
                  <a:pt x="420129" y="451021"/>
                </a:cubicBezTo>
                <a:cubicBezTo>
                  <a:pt x="490181" y="451021"/>
                  <a:pt x="560172" y="455140"/>
                  <a:pt x="630194" y="457200"/>
                </a:cubicBezTo>
                <a:cubicBezTo>
                  <a:pt x="778941" y="473726"/>
                  <a:pt x="652305" y="461304"/>
                  <a:pt x="957648" y="469557"/>
                </a:cubicBezTo>
                <a:lnTo>
                  <a:pt x="1143000" y="475735"/>
                </a:lnTo>
                <a:lnTo>
                  <a:pt x="1272746" y="488092"/>
                </a:lnTo>
                <a:cubicBezTo>
                  <a:pt x="1344883" y="495821"/>
                  <a:pt x="1416712" y="506520"/>
                  <a:pt x="1488989" y="512805"/>
                </a:cubicBezTo>
                <a:cubicBezTo>
                  <a:pt x="1536357" y="516924"/>
                  <a:pt x="1583836" y="519911"/>
                  <a:pt x="1631092" y="525162"/>
                </a:cubicBezTo>
                <a:cubicBezTo>
                  <a:pt x="1990127" y="565055"/>
                  <a:pt x="1757270" y="551574"/>
                  <a:pt x="2045043" y="562232"/>
                </a:cubicBezTo>
                <a:lnTo>
                  <a:pt x="2205681" y="556054"/>
                </a:lnTo>
                <a:lnTo>
                  <a:pt x="2557848" y="549876"/>
                </a:lnTo>
                <a:cubicBezTo>
                  <a:pt x="2603451" y="548473"/>
                  <a:pt x="2612314" y="540685"/>
                  <a:pt x="2656702" y="531340"/>
                </a:cubicBezTo>
                <a:cubicBezTo>
                  <a:pt x="2679233" y="526597"/>
                  <a:pt x="2701906" y="522485"/>
                  <a:pt x="2724664" y="518984"/>
                </a:cubicBezTo>
                <a:cubicBezTo>
                  <a:pt x="2757717" y="513899"/>
                  <a:pt x="2833106" y="504242"/>
                  <a:pt x="2872946" y="500448"/>
                </a:cubicBezTo>
                <a:cubicBezTo>
                  <a:pt x="2897633" y="498097"/>
                  <a:pt x="2922373" y="496329"/>
                  <a:pt x="2947086" y="494270"/>
                </a:cubicBezTo>
                <a:cubicBezTo>
                  <a:pt x="2995132" y="485534"/>
                  <a:pt x="3024399" y="481120"/>
                  <a:pt x="3070654" y="469557"/>
                </a:cubicBezTo>
                <a:cubicBezTo>
                  <a:pt x="3085199" y="465921"/>
                  <a:pt x="3099437" y="461145"/>
                  <a:pt x="3113902" y="457200"/>
                </a:cubicBezTo>
                <a:cubicBezTo>
                  <a:pt x="3122094" y="454966"/>
                  <a:pt x="3130378" y="453081"/>
                  <a:pt x="3138616" y="451021"/>
                </a:cubicBezTo>
                <a:cubicBezTo>
                  <a:pt x="3193502" y="409856"/>
                  <a:pt x="3134059" y="449444"/>
                  <a:pt x="3188043" y="426308"/>
                </a:cubicBezTo>
                <a:cubicBezTo>
                  <a:pt x="3206990" y="418188"/>
                  <a:pt x="3209397" y="408513"/>
                  <a:pt x="3225113" y="395416"/>
                </a:cubicBezTo>
                <a:cubicBezTo>
                  <a:pt x="3230817" y="390662"/>
                  <a:pt x="3237944" y="387813"/>
                  <a:pt x="3243648" y="383059"/>
                </a:cubicBezTo>
                <a:cubicBezTo>
                  <a:pt x="3261487" y="368193"/>
                  <a:pt x="3262390" y="364214"/>
                  <a:pt x="3274540" y="345989"/>
                </a:cubicBezTo>
                <a:cubicBezTo>
                  <a:pt x="3267746" y="325607"/>
                  <a:pt x="3265857" y="318729"/>
                  <a:pt x="3256005" y="296562"/>
                </a:cubicBezTo>
                <a:cubicBezTo>
                  <a:pt x="3241650" y="264264"/>
                  <a:pt x="3243502" y="277588"/>
                  <a:pt x="3231292" y="240957"/>
                </a:cubicBezTo>
                <a:cubicBezTo>
                  <a:pt x="3228607" y="232901"/>
                  <a:pt x="3228379" y="224081"/>
                  <a:pt x="3225113" y="216243"/>
                </a:cubicBezTo>
                <a:cubicBezTo>
                  <a:pt x="3210876" y="182073"/>
                  <a:pt x="3206603" y="168896"/>
                  <a:pt x="3181864" y="148281"/>
                </a:cubicBezTo>
                <a:cubicBezTo>
                  <a:pt x="3176160" y="143527"/>
                  <a:pt x="3170373" y="138272"/>
                  <a:pt x="3163329" y="135924"/>
                </a:cubicBezTo>
                <a:cubicBezTo>
                  <a:pt x="3151445" y="131963"/>
                  <a:pt x="3138616" y="131805"/>
                  <a:pt x="3126259" y="129746"/>
                </a:cubicBezTo>
                <a:cubicBezTo>
                  <a:pt x="3113902" y="125627"/>
                  <a:pt x="3102016" y="119653"/>
                  <a:pt x="3089189" y="117389"/>
                </a:cubicBezTo>
                <a:cubicBezTo>
                  <a:pt x="3075240" y="114927"/>
                  <a:pt x="2948581" y="105699"/>
                  <a:pt x="2940908" y="105032"/>
                </a:cubicBezTo>
                <a:cubicBezTo>
                  <a:pt x="2920288" y="103239"/>
                  <a:pt x="2899778" y="100186"/>
                  <a:pt x="2879124" y="98854"/>
                </a:cubicBezTo>
                <a:cubicBezTo>
                  <a:pt x="2741171" y="89954"/>
                  <a:pt x="2594774" y="89386"/>
                  <a:pt x="2458994" y="86497"/>
                </a:cubicBezTo>
                <a:cubicBezTo>
                  <a:pt x="2444578" y="84438"/>
                  <a:pt x="2430241" y="81722"/>
                  <a:pt x="2415746" y="80319"/>
                </a:cubicBezTo>
                <a:cubicBezTo>
                  <a:pt x="2366378" y="75541"/>
                  <a:pt x="2267464" y="67962"/>
                  <a:pt x="2267464" y="67962"/>
                </a:cubicBezTo>
                <a:cubicBezTo>
                  <a:pt x="2137201" y="44277"/>
                  <a:pt x="2255495" y="64487"/>
                  <a:pt x="2150075" y="49427"/>
                </a:cubicBezTo>
                <a:cubicBezTo>
                  <a:pt x="2137674" y="47655"/>
                  <a:pt x="2125485" y="44333"/>
                  <a:pt x="2113005" y="43248"/>
                </a:cubicBezTo>
                <a:cubicBezTo>
                  <a:pt x="2078066" y="40210"/>
                  <a:pt x="2042984" y="39129"/>
                  <a:pt x="2007973" y="37070"/>
                </a:cubicBezTo>
                <a:cubicBezTo>
                  <a:pt x="1987378" y="32951"/>
                  <a:pt x="1966999" y="27551"/>
                  <a:pt x="1946189" y="24713"/>
                </a:cubicBezTo>
                <a:cubicBezTo>
                  <a:pt x="1911034" y="19919"/>
                  <a:pt x="1801094" y="14589"/>
                  <a:pt x="1773194" y="12357"/>
                </a:cubicBezTo>
                <a:cubicBezTo>
                  <a:pt x="1754604" y="10870"/>
                  <a:pt x="1736211" y="7185"/>
                  <a:pt x="1717589" y="6178"/>
                </a:cubicBezTo>
                <a:cubicBezTo>
                  <a:pt x="1659971" y="3063"/>
                  <a:pt x="1602259" y="2059"/>
                  <a:pt x="1544594" y="0"/>
                </a:cubicBezTo>
                <a:lnTo>
                  <a:pt x="1105929" y="6178"/>
                </a:lnTo>
                <a:cubicBezTo>
                  <a:pt x="967644" y="9120"/>
                  <a:pt x="988443" y="12195"/>
                  <a:pt x="871151" y="18535"/>
                </a:cubicBezTo>
                <a:lnTo>
                  <a:pt x="735227" y="24713"/>
                </a:lnTo>
                <a:cubicBezTo>
                  <a:pt x="676284" y="44363"/>
                  <a:pt x="731324" y="27857"/>
                  <a:pt x="593124" y="37070"/>
                </a:cubicBezTo>
                <a:cubicBezTo>
                  <a:pt x="572472" y="38447"/>
                  <a:pt x="551971" y="41597"/>
                  <a:pt x="531340" y="43248"/>
                </a:cubicBezTo>
                <a:cubicBezTo>
                  <a:pt x="500478" y="45717"/>
                  <a:pt x="469556" y="47367"/>
                  <a:pt x="438664" y="49427"/>
                </a:cubicBezTo>
                <a:lnTo>
                  <a:pt x="401594" y="55605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8958649" y="2446638"/>
            <a:ext cx="3256005" cy="532173"/>
          </a:xfrm>
          <a:custGeom>
            <a:rect b="b" l="l" r="r" t="t"/>
            <a:pathLst>
              <a:path extrusionOk="0" h="532173" w="3256005">
                <a:moveTo>
                  <a:pt x="0" y="203886"/>
                </a:moveTo>
                <a:cubicBezTo>
                  <a:pt x="10049" y="205896"/>
                  <a:pt x="60051" y="216243"/>
                  <a:pt x="67962" y="216243"/>
                </a:cubicBezTo>
                <a:cubicBezTo>
                  <a:pt x="86611" y="216243"/>
                  <a:pt x="105032" y="212124"/>
                  <a:pt x="123567" y="210065"/>
                </a:cubicBezTo>
                <a:lnTo>
                  <a:pt x="142102" y="154459"/>
                </a:lnTo>
                <a:cubicBezTo>
                  <a:pt x="144161" y="148281"/>
                  <a:pt x="142862" y="139537"/>
                  <a:pt x="148281" y="135924"/>
                </a:cubicBezTo>
                <a:cubicBezTo>
                  <a:pt x="160638" y="127686"/>
                  <a:pt x="172068" y="117852"/>
                  <a:pt x="185351" y="111211"/>
                </a:cubicBezTo>
                <a:cubicBezTo>
                  <a:pt x="192946" y="107413"/>
                  <a:pt x="202114" y="108014"/>
                  <a:pt x="210065" y="105032"/>
                </a:cubicBezTo>
                <a:cubicBezTo>
                  <a:pt x="218689" y="101798"/>
                  <a:pt x="226277" y="96218"/>
                  <a:pt x="234778" y="92676"/>
                </a:cubicBezTo>
                <a:cubicBezTo>
                  <a:pt x="251021" y="85908"/>
                  <a:pt x="268032" y="81072"/>
                  <a:pt x="284205" y="74140"/>
                </a:cubicBezTo>
                <a:cubicBezTo>
                  <a:pt x="377945" y="33965"/>
                  <a:pt x="247556" y="76982"/>
                  <a:pt x="389237" y="43248"/>
                </a:cubicBezTo>
                <a:cubicBezTo>
                  <a:pt x="410154" y="38268"/>
                  <a:pt x="430032" y="29377"/>
                  <a:pt x="451021" y="24713"/>
                </a:cubicBezTo>
                <a:cubicBezTo>
                  <a:pt x="467229" y="21111"/>
                  <a:pt x="484028" y="20998"/>
                  <a:pt x="500448" y="18535"/>
                </a:cubicBezTo>
                <a:cubicBezTo>
                  <a:pt x="624030" y="-2"/>
                  <a:pt x="525007" y="9992"/>
                  <a:pt x="654908" y="0"/>
                </a:cubicBezTo>
                <a:lnTo>
                  <a:pt x="2032686" y="6178"/>
                </a:lnTo>
                <a:cubicBezTo>
                  <a:pt x="2073925" y="6517"/>
                  <a:pt x="2115057" y="10456"/>
                  <a:pt x="2156254" y="12357"/>
                </a:cubicBezTo>
                <a:lnTo>
                  <a:pt x="2434281" y="24713"/>
                </a:lnTo>
                <a:lnTo>
                  <a:pt x="2699951" y="55605"/>
                </a:lnTo>
                <a:cubicBezTo>
                  <a:pt x="2739048" y="60019"/>
                  <a:pt x="2778130" y="64695"/>
                  <a:pt x="2817340" y="67962"/>
                </a:cubicBezTo>
                <a:lnTo>
                  <a:pt x="2891481" y="74140"/>
                </a:lnTo>
                <a:lnTo>
                  <a:pt x="2996513" y="92676"/>
                </a:lnTo>
                <a:cubicBezTo>
                  <a:pt x="3133968" y="114966"/>
                  <a:pt x="3081771" y="92057"/>
                  <a:pt x="3144794" y="123567"/>
                </a:cubicBezTo>
                <a:cubicBezTo>
                  <a:pt x="3207546" y="186319"/>
                  <a:pt x="3214038" y="175878"/>
                  <a:pt x="3237470" y="228600"/>
                </a:cubicBezTo>
                <a:cubicBezTo>
                  <a:pt x="3241974" y="238735"/>
                  <a:pt x="3246320" y="248971"/>
                  <a:pt x="3249827" y="259492"/>
                </a:cubicBezTo>
                <a:cubicBezTo>
                  <a:pt x="3252512" y="267547"/>
                  <a:pt x="3253946" y="275967"/>
                  <a:pt x="3256005" y="284205"/>
                </a:cubicBezTo>
                <a:cubicBezTo>
                  <a:pt x="3253946" y="290383"/>
                  <a:pt x="3252739" y="296915"/>
                  <a:pt x="3249827" y="302740"/>
                </a:cubicBezTo>
                <a:cubicBezTo>
                  <a:pt x="3238890" y="324615"/>
                  <a:pt x="3217718" y="354960"/>
                  <a:pt x="3200400" y="370703"/>
                </a:cubicBezTo>
                <a:cubicBezTo>
                  <a:pt x="3189063" y="381010"/>
                  <a:pt x="3132007" y="414451"/>
                  <a:pt x="3120081" y="420130"/>
                </a:cubicBezTo>
                <a:cubicBezTo>
                  <a:pt x="3106668" y="426517"/>
                  <a:pt x="3012887" y="467285"/>
                  <a:pt x="2984156" y="475735"/>
                </a:cubicBezTo>
                <a:cubicBezTo>
                  <a:pt x="2965940" y="481093"/>
                  <a:pt x="2946971" y="483487"/>
                  <a:pt x="2928551" y="488092"/>
                </a:cubicBezTo>
                <a:cubicBezTo>
                  <a:pt x="2914006" y="491728"/>
                  <a:pt x="2900004" y="497508"/>
                  <a:pt x="2885302" y="500448"/>
                </a:cubicBezTo>
                <a:cubicBezTo>
                  <a:pt x="2867799" y="503949"/>
                  <a:pt x="2787003" y="511514"/>
                  <a:pt x="2774092" y="512805"/>
                </a:cubicBezTo>
                <a:cubicBezTo>
                  <a:pt x="2640868" y="546112"/>
                  <a:pt x="2730487" y="528346"/>
                  <a:pt x="2458994" y="518984"/>
                </a:cubicBezTo>
                <a:cubicBezTo>
                  <a:pt x="2418959" y="517603"/>
                  <a:pt x="2335187" y="510211"/>
                  <a:pt x="2292178" y="506627"/>
                </a:cubicBezTo>
                <a:cubicBezTo>
                  <a:pt x="2205756" y="485021"/>
                  <a:pt x="2269354" y="497743"/>
                  <a:pt x="2143897" y="488092"/>
                </a:cubicBezTo>
                <a:cubicBezTo>
                  <a:pt x="1960163" y="473958"/>
                  <a:pt x="2278751" y="489778"/>
                  <a:pt x="1927654" y="475735"/>
                </a:cubicBezTo>
                <a:cubicBezTo>
                  <a:pt x="1911178" y="473676"/>
                  <a:pt x="1894786" y="470784"/>
                  <a:pt x="1878227" y="469557"/>
                </a:cubicBezTo>
                <a:cubicBezTo>
                  <a:pt x="1706800" y="456858"/>
                  <a:pt x="1663631" y="465284"/>
                  <a:pt x="1445740" y="469557"/>
                </a:cubicBezTo>
                <a:cubicBezTo>
                  <a:pt x="1357637" y="484240"/>
                  <a:pt x="1372118" y="483496"/>
                  <a:pt x="1223319" y="481913"/>
                </a:cubicBezTo>
                <a:cubicBezTo>
                  <a:pt x="1091456" y="480510"/>
                  <a:pt x="959708" y="473676"/>
                  <a:pt x="827902" y="469557"/>
                </a:cubicBezTo>
                <a:cubicBezTo>
                  <a:pt x="627972" y="438798"/>
                  <a:pt x="856124" y="472201"/>
                  <a:pt x="679621" y="451021"/>
                </a:cubicBezTo>
                <a:cubicBezTo>
                  <a:pt x="650703" y="447551"/>
                  <a:pt x="622185" y="440603"/>
                  <a:pt x="593124" y="438665"/>
                </a:cubicBezTo>
                <a:lnTo>
                  <a:pt x="500448" y="432486"/>
                </a:lnTo>
                <a:cubicBezTo>
                  <a:pt x="477768" y="430741"/>
                  <a:pt x="455183" y="427821"/>
                  <a:pt x="432486" y="426308"/>
                </a:cubicBezTo>
                <a:cubicBezTo>
                  <a:pt x="352527" y="420978"/>
                  <a:pt x="237360" y="417020"/>
                  <a:pt x="160637" y="413951"/>
                </a:cubicBezTo>
                <a:cubicBezTo>
                  <a:pt x="146221" y="411892"/>
                  <a:pt x="131669" y="410629"/>
                  <a:pt x="117389" y="407773"/>
                </a:cubicBezTo>
                <a:cubicBezTo>
                  <a:pt x="111003" y="406496"/>
                  <a:pt x="103939" y="405662"/>
                  <a:pt x="98854" y="401594"/>
                </a:cubicBezTo>
                <a:cubicBezTo>
                  <a:pt x="93056" y="396955"/>
                  <a:pt x="90813" y="389101"/>
                  <a:pt x="86497" y="383059"/>
                </a:cubicBezTo>
                <a:cubicBezTo>
                  <a:pt x="80512" y="374680"/>
                  <a:pt x="74140" y="366584"/>
                  <a:pt x="67962" y="358346"/>
                </a:cubicBezTo>
                <a:cubicBezTo>
                  <a:pt x="63843" y="345989"/>
                  <a:pt x="61430" y="332926"/>
                  <a:pt x="55605" y="321276"/>
                </a:cubicBezTo>
                <a:cubicBezTo>
                  <a:pt x="48963" y="307993"/>
                  <a:pt x="30892" y="299056"/>
                  <a:pt x="30892" y="284205"/>
                </a:cubicBezTo>
                <a:lnTo>
                  <a:pt x="0" y="203886"/>
                </a:lnTo>
                <a:close/>
              </a:path>
            </a:pathLst>
          </a:cu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5307227" y="2601097"/>
            <a:ext cx="3676135" cy="735227"/>
          </a:xfrm>
          <a:custGeom>
            <a:rect b="b" l="l" r="r" t="t"/>
            <a:pathLst>
              <a:path extrusionOk="0" h="735227" w="3676135">
                <a:moveTo>
                  <a:pt x="3676135" y="111211"/>
                </a:moveTo>
                <a:lnTo>
                  <a:pt x="3509319" y="105033"/>
                </a:lnTo>
                <a:cubicBezTo>
                  <a:pt x="3459649" y="102372"/>
                  <a:pt x="3233633" y="86019"/>
                  <a:pt x="3175687" y="80319"/>
                </a:cubicBezTo>
                <a:cubicBezTo>
                  <a:pt x="3025388" y="65536"/>
                  <a:pt x="2910687" y="48163"/>
                  <a:pt x="2761735" y="37071"/>
                </a:cubicBezTo>
                <a:cubicBezTo>
                  <a:pt x="2632087" y="27416"/>
                  <a:pt x="2502196" y="21302"/>
                  <a:pt x="2372497" y="12357"/>
                </a:cubicBezTo>
                <a:lnTo>
                  <a:pt x="2193324" y="0"/>
                </a:lnTo>
                <a:cubicBezTo>
                  <a:pt x="1985319" y="4119"/>
                  <a:pt x="1776913" y="-1183"/>
                  <a:pt x="1569308" y="12357"/>
                </a:cubicBezTo>
                <a:cubicBezTo>
                  <a:pt x="1552044" y="13483"/>
                  <a:pt x="1254622" y="71093"/>
                  <a:pt x="1198605" y="86498"/>
                </a:cubicBezTo>
                <a:cubicBezTo>
                  <a:pt x="1162807" y="96343"/>
                  <a:pt x="1129105" y="112801"/>
                  <a:pt x="1093573" y="123568"/>
                </a:cubicBezTo>
                <a:cubicBezTo>
                  <a:pt x="1061067" y="133418"/>
                  <a:pt x="1027252" y="138521"/>
                  <a:pt x="994719" y="148281"/>
                </a:cubicBezTo>
                <a:cubicBezTo>
                  <a:pt x="925474" y="169054"/>
                  <a:pt x="740860" y="246747"/>
                  <a:pt x="710514" y="259492"/>
                </a:cubicBezTo>
                <a:cubicBezTo>
                  <a:pt x="673112" y="275201"/>
                  <a:pt x="636320" y="292325"/>
                  <a:pt x="599303" y="308919"/>
                </a:cubicBezTo>
                <a:cubicBezTo>
                  <a:pt x="576596" y="319098"/>
                  <a:pt x="552443" y="326622"/>
                  <a:pt x="531341" y="339811"/>
                </a:cubicBezTo>
                <a:cubicBezTo>
                  <a:pt x="514865" y="350108"/>
                  <a:pt x="498926" y="361317"/>
                  <a:pt x="481914" y="370703"/>
                </a:cubicBezTo>
                <a:cubicBezTo>
                  <a:pt x="439166" y="394288"/>
                  <a:pt x="386691" y="404143"/>
                  <a:pt x="352168" y="438665"/>
                </a:cubicBezTo>
                <a:cubicBezTo>
                  <a:pt x="339811" y="451022"/>
                  <a:pt x="328948" y="465080"/>
                  <a:pt x="315097" y="475735"/>
                </a:cubicBezTo>
                <a:cubicBezTo>
                  <a:pt x="301936" y="485859"/>
                  <a:pt x="285010" y="490325"/>
                  <a:pt x="271849" y="500449"/>
                </a:cubicBezTo>
                <a:cubicBezTo>
                  <a:pt x="257998" y="511104"/>
                  <a:pt x="248118" y="526231"/>
                  <a:pt x="234778" y="537519"/>
                </a:cubicBezTo>
                <a:cubicBezTo>
                  <a:pt x="151823" y="607711"/>
                  <a:pt x="231463" y="531833"/>
                  <a:pt x="148281" y="593125"/>
                </a:cubicBezTo>
                <a:cubicBezTo>
                  <a:pt x="134657" y="603163"/>
                  <a:pt x="71731" y="653601"/>
                  <a:pt x="49427" y="679622"/>
                </a:cubicBezTo>
                <a:cubicBezTo>
                  <a:pt x="44595" y="685260"/>
                  <a:pt x="42321" y="692906"/>
                  <a:pt x="37070" y="698157"/>
                </a:cubicBezTo>
                <a:cubicBezTo>
                  <a:pt x="-4315" y="739542"/>
                  <a:pt x="14484" y="706259"/>
                  <a:pt x="0" y="735227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3960341" y="3047442"/>
            <a:ext cx="1384598" cy="1648126"/>
          </a:xfrm>
          <a:custGeom>
            <a:rect b="b" l="l" r="r" t="t"/>
            <a:pathLst>
              <a:path extrusionOk="0" h="1648126" w="1384598">
                <a:moveTo>
                  <a:pt x="797010" y="10855"/>
                </a:moveTo>
                <a:lnTo>
                  <a:pt x="698156" y="17034"/>
                </a:lnTo>
                <a:cubicBezTo>
                  <a:pt x="677520" y="18621"/>
                  <a:pt x="657057" y="22473"/>
                  <a:pt x="636373" y="23212"/>
                </a:cubicBezTo>
                <a:cubicBezTo>
                  <a:pt x="541676" y="26594"/>
                  <a:pt x="446902" y="27331"/>
                  <a:pt x="352167" y="29390"/>
                </a:cubicBezTo>
                <a:cubicBezTo>
                  <a:pt x="277611" y="44301"/>
                  <a:pt x="310308" y="35105"/>
                  <a:pt x="253313" y="54104"/>
                </a:cubicBezTo>
                <a:cubicBezTo>
                  <a:pt x="239808" y="94620"/>
                  <a:pt x="250779" y="68563"/>
                  <a:pt x="203886" y="128244"/>
                </a:cubicBezTo>
                <a:cubicBezTo>
                  <a:pt x="195739" y="138613"/>
                  <a:pt x="184071" y="146892"/>
                  <a:pt x="179173" y="159136"/>
                </a:cubicBezTo>
                <a:cubicBezTo>
                  <a:pt x="161918" y="202272"/>
                  <a:pt x="173744" y="181368"/>
                  <a:pt x="142102" y="220920"/>
                </a:cubicBezTo>
                <a:cubicBezTo>
                  <a:pt x="137983" y="235336"/>
                  <a:pt x="134154" y="249839"/>
                  <a:pt x="129745" y="264169"/>
                </a:cubicBezTo>
                <a:cubicBezTo>
                  <a:pt x="125915" y="276618"/>
                  <a:pt x="118789" y="288289"/>
                  <a:pt x="117389" y="301239"/>
                </a:cubicBezTo>
                <a:cubicBezTo>
                  <a:pt x="83780" y="612130"/>
                  <a:pt x="129420" y="410421"/>
                  <a:pt x="92675" y="529839"/>
                </a:cubicBezTo>
                <a:cubicBezTo>
                  <a:pt x="88266" y="544169"/>
                  <a:pt x="84216" y="558610"/>
                  <a:pt x="80318" y="573088"/>
                </a:cubicBezTo>
                <a:cubicBezTo>
                  <a:pt x="69799" y="612159"/>
                  <a:pt x="49427" y="690477"/>
                  <a:pt x="49427" y="690477"/>
                </a:cubicBezTo>
                <a:cubicBezTo>
                  <a:pt x="47367" y="717250"/>
                  <a:pt x="44623" y="743979"/>
                  <a:pt x="43248" y="770796"/>
                </a:cubicBezTo>
                <a:cubicBezTo>
                  <a:pt x="33938" y="952345"/>
                  <a:pt x="54655" y="878679"/>
                  <a:pt x="24713" y="968504"/>
                </a:cubicBezTo>
                <a:cubicBezTo>
                  <a:pt x="21067" y="1004969"/>
                  <a:pt x="13822" y="1086208"/>
                  <a:pt x="6178" y="1116785"/>
                </a:cubicBezTo>
                <a:lnTo>
                  <a:pt x="0" y="1141499"/>
                </a:lnTo>
                <a:cubicBezTo>
                  <a:pt x="12622" y="1246684"/>
                  <a:pt x="825" y="1260704"/>
                  <a:pt x="30891" y="1326850"/>
                </a:cubicBezTo>
                <a:cubicBezTo>
                  <a:pt x="36608" y="1339427"/>
                  <a:pt x="41138" y="1352868"/>
                  <a:pt x="49427" y="1363920"/>
                </a:cubicBezTo>
                <a:cubicBezTo>
                  <a:pt x="59912" y="1377900"/>
                  <a:pt x="74140" y="1388633"/>
                  <a:pt x="86497" y="1400990"/>
                </a:cubicBezTo>
                <a:lnTo>
                  <a:pt x="123567" y="1438061"/>
                </a:lnTo>
                <a:cubicBezTo>
                  <a:pt x="154371" y="1468866"/>
                  <a:pt x="181420" y="1498441"/>
                  <a:pt x="216243" y="1524558"/>
                </a:cubicBezTo>
                <a:cubicBezTo>
                  <a:pt x="225850" y="1531763"/>
                  <a:pt x="237143" y="1536432"/>
                  <a:pt x="247135" y="1543093"/>
                </a:cubicBezTo>
                <a:cubicBezTo>
                  <a:pt x="272111" y="1559744"/>
                  <a:pt x="316123" y="1596637"/>
                  <a:pt x="352167" y="1611055"/>
                </a:cubicBezTo>
                <a:cubicBezTo>
                  <a:pt x="420426" y="1638358"/>
                  <a:pt x="410420" y="1633611"/>
                  <a:pt x="475735" y="1648126"/>
                </a:cubicBezTo>
                <a:cubicBezTo>
                  <a:pt x="521043" y="1646066"/>
                  <a:pt x="566515" y="1646316"/>
                  <a:pt x="611659" y="1641947"/>
                </a:cubicBezTo>
                <a:cubicBezTo>
                  <a:pt x="636011" y="1639590"/>
                  <a:pt x="708238" y="1618439"/>
                  <a:pt x="729048" y="1611055"/>
                </a:cubicBezTo>
                <a:cubicBezTo>
                  <a:pt x="772664" y="1595578"/>
                  <a:pt x="819548" y="1586157"/>
                  <a:pt x="858794" y="1561628"/>
                </a:cubicBezTo>
                <a:cubicBezTo>
                  <a:pt x="875270" y="1551331"/>
                  <a:pt x="891137" y="1539990"/>
                  <a:pt x="908221" y="1530736"/>
                </a:cubicBezTo>
                <a:cubicBezTo>
                  <a:pt x="916268" y="1526377"/>
                  <a:pt x="1038049" y="1467804"/>
                  <a:pt x="1062681" y="1450417"/>
                </a:cubicBezTo>
                <a:cubicBezTo>
                  <a:pt x="1098897" y="1424853"/>
                  <a:pt x="1133671" y="1385000"/>
                  <a:pt x="1161535" y="1351563"/>
                </a:cubicBezTo>
                <a:cubicBezTo>
                  <a:pt x="1176567" y="1333524"/>
                  <a:pt x="1193206" y="1316387"/>
                  <a:pt x="1204783" y="1295958"/>
                </a:cubicBezTo>
                <a:cubicBezTo>
                  <a:pt x="1237700" y="1237869"/>
                  <a:pt x="1269938" y="1164218"/>
                  <a:pt x="1291281" y="1098250"/>
                </a:cubicBezTo>
                <a:cubicBezTo>
                  <a:pt x="1306522" y="1051141"/>
                  <a:pt x="1334529" y="956147"/>
                  <a:pt x="1334529" y="956147"/>
                </a:cubicBezTo>
                <a:cubicBezTo>
                  <a:pt x="1336589" y="937612"/>
                  <a:pt x="1337738" y="918953"/>
                  <a:pt x="1340708" y="900542"/>
                </a:cubicBezTo>
                <a:cubicBezTo>
                  <a:pt x="1357246" y="798005"/>
                  <a:pt x="1360202" y="788103"/>
                  <a:pt x="1377778" y="709012"/>
                </a:cubicBezTo>
                <a:cubicBezTo>
                  <a:pt x="1385731" y="565853"/>
                  <a:pt x="1387947" y="585332"/>
                  <a:pt x="1377778" y="412450"/>
                </a:cubicBezTo>
                <a:cubicBezTo>
                  <a:pt x="1377279" y="403973"/>
                  <a:pt x="1373119" y="396091"/>
                  <a:pt x="1371600" y="387736"/>
                </a:cubicBezTo>
                <a:cubicBezTo>
                  <a:pt x="1368995" y="373409"/>
                  <a:pt x="1369422" y="358490"/>
                  <a:pt x="1365421" y="344488"/>
                </a:cubicBezTo>
                <a:cubicBezTo>
                  <a:pt x="1361112" y="329407"/>
                  <a:pt x="1353900" y="315268"/>
                  <a:pt x="1346886" y="301239"/>
                </a:cubicBezTo>
                <a:cubicBezTo>
                  <a:pt x="1333687" y="274841"/>
                  <a:pt x="1317806" y="255078"/>
                  <a:pt x="1297459" y="233277"/>
                </a:cubicBezTo>
                <a:cubicBezTo>
                  <a:pt x="1240934" y="172715"/>
                  <a:pt x="1248495" y="183331"/>
                  <a:pt x="1186248" y="134423"/>
                </a:cubicBezTo>
                <a:cubicBezTo>
                  <a:pt x="1175879" y="126276"/>
                  <a:pt x="1167151" y="115606"/>
                  <a:pt x="1155356" y="109709"/>
                </a:cubicBezTo>
                <a:cubicBezTo>
                  <a:pt x="1142999" y="103531"/>
                  <a:pt x="1129941" y="98591"/>
                  <a:pt x="1118286" y="91174"/>
                </a:cubicBezTo>
                <a:cubicBezTo>
                  <a:pt x="1107161" y="84094"/>
                  <a:pt x="1099189" y="72358"/>
                  <a:pt x="1087394" y="66461"/>
                </a:cubicBezTo>
                <a:cubicBezTo>
                  <a:pt x="1069919" y="57724"/>
                  <a:pt x="1049929" y="55182"/>
                  <a:pt x="1031789" y="47926"/>
                </a:cubicBezTo>
                <a:cubicBezTo>
                  <a:pt x="957347" y="18149"/>
                  <a:pt x="1026422" y="37316"/>
                  <a:pt x="970005" y="23212"/>
                </a:cubicBezTo>
                <a:cubicBezTo>
                  <a:pt x="938125" y="1958"/>
                  <a:pt x="961230" y="13511"/>
                  <a:pt x="908221" y="4677"/>
                </a:cubicBezTo>
                <a:cubicBezTo>
                  <a:pt x="832377" y="-7963"/>
                  <a:pt x="832021" y="8795"/>
                  <a:pt x="797010" y="10855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Подключены общие данные (аналогично подключить список просмотра паспорта здоровья)</a:t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305" y="1099318"/>
            <a:ext cx="9312935" cy="570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type="title"/>
          </p:nvPr>
        </p:nvSpPr>
        <p:spPr>
          <a:xfrm>
            <a:off x="770238" y="1427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Формы для ввода данных</a:t>
            </a:r>
            <a:endParaRPr/>
          </a:p>
        </p:txBody>
      </p:sp>
      <p:sp>
        <p:nvSpPr>
          <p:cNvPr id="216" name="Google Shape;21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" name="Google Shape;2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446" y="1526058"/>
            <a:ext cx="5871632" cy="533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Простое заполнение без проверок</a:t>
            </a:r>
            <a:endParaRPr/>
          </a:p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075" y="1331825"/>
            <a:ext cx="7725725" cy="73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2909988" y="3589638"/>
            <a:ext cx="1099780" cy="370703"/>
          </a:xfrm>
          <a:custGeom>
            <a:rect b="b" l="l" r="r" t="t"/>
            <a:pathLst>
              <a:path extrusionOk="0" h="370703" w="1099780">
                <a:moveTo>
                  <a:pt x="926785" y="24713"/>
                </a:moveTo>
                <a:cubicBezTo>
                  <a:pt x="911339" y="19564"/>
                  <a:pt x="906634" y="11548"/>
                  <a:pt x="895893" y="6178"/>
                </a:cubicBezTo>
                <a:cubicBezTo>
                  <a:pt x="890068" y="3266"/>
                  <a:pt x="883871" y="0"/>
                  <a:pt x="877358" y="0"/>
                </a:cubicBezTo>
                <a:cubicBezTo>
                  <a:pt x="821715" y="0"/>
                  <a:pt x="766147" y="4119"/>
                  <a:pt x="710542" y="6178"/>
                </a:cubicBezTo>
                <a:cubicBezTo>
                  <a:pt x="687888" y="10297"/>
                  <a:pt x="665351" y="15119"/>
                  <a:pt x="642580" y="18535"/>
                </a:cubicBezTo>
                <a:cubicBezTo>
                  <a:pt x="592879" y="25990"/>
                  <a:pt x="585530" y="22895"/>
                  <a:pt x="537547" y="30892"/>
                </a:cubicBezTo>
                <a:cubicBezTo>
                  <a:pt x="516830" y="34345"/>
                  <a:pt x="496661" y="41158"/>
                  <a:pt x="475763" y="43248"/>
                </a:cubicBezTo>
                <a:cubicBezTo>
                  <a:pt x="383173" y="52508"/>
                  <a:pt x="434631" y="48050"/>
                  <a:pt x="321304" y="55605"/>
                </a:cubicBezTo>
                <a:cubicBezTo>
                  <a:pt x="211939" y="73834"/>
                  <a:pt x="348438" y="50673"/>
                  <a:pt x="253342" y="67962"/>
                </a:cubicBezTo>
                <a:cubicBezTo>
                  <a:pt x="241017" y="70203"/>
                  <a:pt x="228628" y="72081"/>
                  <a:pt x="216271" y="74140"/>
                </a:cubicBezTo>
                <a:cubicBezTo>
                  <a:pt x="210093" y="76200"/>
                  <a:pt x="203665" y="77624"/>
                  <a:pt x="197736" y="80319"/>
                </a:cubicBezTo>
                <a:cubicBezTo>
                  <a:pt x="172971" y="91576"/>
                  <a:pt x="141024" y="107828"/>
                  <a:pt x="117417" y="123567"/>
                </a:cubicBezTo>
                <a:cubicBezTo>
                  <a:pt x="108849" y="129279"/>
                  <a:pt x="101140" y="136198"/>
                  <a:pt x="92704" y="142103"/>
                </a:cubicBezTo>
                <a:cubicBezTo>
                  <a:pt x="80538" y="150619"/>
                  <a:pt x="67719" y="158184"/>
                  <a:pt x="55634" y="166816"/>
                </a:cubicBezTo>
                <a:cubicBezTo>
                  <a:pt x="38875" y="178786"/>
                  <a:pt x="6207" y="203886"/>
                  <a:pt x="6207" y="203886"/>
                </a:cubicBezTo>
                <a:cubicBezTo>
                  <a:pt x="4147" y="210064"/>
                  <a:pt x="-405" y="215923"/>
                  <a:pt x="28" y="222421"/>
                </a:cubicBezTo>
                <a:cubicBezTo>
                  <a:pt x="1694" y="247420"/>
                  <a:pt x="4462" y="272793"/>
                  <a:pt x="12385" y="296562"/>
                </a:cubicBezTo>
                <a:cubicBezTo>
                  <a:pt x="13738" y="300621"/>
                  <a:pt x="42714" y="327014"/>
                  <a:pt x="49455" y="327454"/>
                </a:cubicBezTo>
                <a:cubicBezTo>
                  <a:pt x="137848" y="333219"/>
                  <a:pt x="226569" y="331573"/>
                  <a:pt x="315126" y="333632"/>
                </a:cubicBezTo>
                <a:cubicBezTo>
                  <a:pt x="335686" y="334660"/>
                  <a:pt x="474431" y="340229"/>
                  <a:pt x="512834" y="345989"/>
                </a:cubicBezTo>
                <a:cubicBezTo>
                  <a:pt x="529629" y="348508"/>
                  <a:pt x="545608" y="355015"/>
                  <a:pt x="562261" y="358346"/>
                </a:cubicBezTo>
                <a:cubicBezTo>
                  <a:pt x="593572" y="364608"/>
                  <a:pt x="644830" y="368099"/>
                  <a:pt x="673471" y="370703"/>
                </a:cubicBezTo>
                <a:cubicBezTo>
                  <a:pt x="737314" y="366584"/>
                  <a:pt x="801359" y="364874"/>
                  <a:pt x="865001" y="358346"/>
                </a:cubicBezTo>
                <a:cubicBezTo>
                  <a:pt x="881895" y="356613"/>
                  <a:pt x="897897" y="349879"/>
                  <a:pt x="914428" y="345989"/>
                </a:cubicBezTo>
                <a:cubicBezTo>
                  <a:pt x="932911" y="341640"/>
                  <a:pt x="951777" y="338848"/>
                  <a:pt x="970034" y="333632"/>
                </a:cubicBezTo>
                <a:cubicBezTo>
                  <a:pt x="988447" y="328371"/>
                  <a:pt x="1008471" y="317503"/>
                  <a:pt x="1025639" y="308919"/>
                </a:cubicBezTo>
                <a:cubicBezTo>
                  <a:pt x="1079705" y="241337"/>
                  <a:pt x="1060436" y="269079"/>
                  <a:pt x="1087423" y="228600"/>
                </a:cubicBezTo>
                <a:cubicBezTo>
                  <a:pt x="1093794" y="209487"/>
                  <a:pt x="1099780" y="194739"/>
                  <a:pt x="1099780" y="172994"/>
                </a:cubicBezTo>
                <a:cubicBezTo>
                  <a:pt x="1099780" y="164127"/>
                  <a:pt x="1081962" y="112646"/>
                  <a:pt x="1081244" y="111211"/>
                </a:cubicBezTo>
                <a:cubicBezTo>
                  <a:pt x="1074602" y="97928"/>
                  <a:pt x="1070320" y="79655"/>
                  <a:pt x="1056531" y="74140"/>
                </a:cubicBezTo>
                <a:cubicBezTo>
                  <a:pt x="1046234" y="70021"/>
                  <a:pt x="1035375" y="67095"/>
                  <a:pt x="1025639" y="61784"/>
                </a:cubicBezTo>
                <a:cubicBezTo>
                  <a:pt x="1012601" y="54673"/>
                  <a:pt x="1001852" y="43712"/>
                  <a:pt x="988569" y="37070"/>
                </a:cubicBezTo>
                <a:cubicBezTo>
                  <a:pt x="972217" y="28894"/>
                  <a:pt x="942231" y="29862"/>
                  <a:pt x="926785" y="24713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985246d3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3985246d39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23985246d39_0_0"/>
          <p:cNvPicPr preferRelativeResize="0"/>
          <p:nvPr/>
        </p:nvPicPr>
        <p:blipFill rotWithShape="1">
          <a:blip r:embed="rId3">
            <a:alphaModFix/>
          </a:blip>
          <a:srcRect b="3880" l="12386" r="27398" t="13021"/>
          <a:stretch/>
        </p:blipFill>
        <p:spPr>
          <a:xfrm>
            <a:off x="1510225" y="892900"/>
            <a:ext cx="7341648" cy="56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3985246d39_0_0"/>
          <p:cNvSpPr/>
          <p:nvPr/>
        </p:nvSpPr>
        <p:spPr>
          <a:xfrm>
            <a:off x="5633025" y="4210975"/>
            <a:ext cx="771600" cy="100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050"/>
            <a:ext cx="12192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52450"/>
            <a:ext cx="12192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Выбор макета vuetify (любой из первых трех)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12522" l="0" r="19831" t="9931"/>
          <a:stretch/>
        </p:blipFill>
        <p:spPr>
          <a:xfrm>
            <a:off x="838200" y="1484225"/>
            <a:ext cx="9774197" cy="53181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9045146" y="2199503"/>
            <a:ext cx="253313" cy="5251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985246d39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3985246d39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23985246d39_0_7"/>
          <p:cNvPicPr preferRelativeResize="0"/>
          <p:nvPr/>
        </p:nvPicPr>
        <p:blipFill rotWithShape="1">
          <a:blip r:embed="rId3">
            <a:alphaModFix/>
          </a:blip>
          <a:srcRect b="2589" l="12387" r="24051" t="9319"/>
          <a:stretch/>
        </p:blipFill>
        <p:spPr>
          <a:xfrm>
            <a:off x="5694087" y="0"/>
            <a:ext cx="6553013" cy="51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3985246d39_0_7"/>
          <p:cNvPicPr preferRelativeResize="0"/>
          <p:nvPr/>
        </p:nvPicPr>
        <p:blipFill rotWithShape="1">
          <a:blip r:embed="rId4">
            <a:alphaModFix/>
          </a:blip>
          <a:srcRect b="2319" l="12772" r="18706" t="8466"/>
          <a:stretch/>
        </p:blipFill>
        <p:spPr>
          <a:xfrm>
            <a:off x="44100" y="1825625"/>
            <a:ext cx="6553027" cy="479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3985246d39_0_7"/>
          <p:cNvSpPr/>
          <p:nvPr/>
        </p:nvSpPr>
        <p:spPr>
          <a:xfrm>
            <a:off x="6186298" y="1859673"/>
            <a:ext cx="6172100" cy="3900750"/>
          </a:xfrm>
          <a:custGeom>
            <a:rect b="b" l="l" r="r" t="t"/>
            <a:pathLst>
              <a:path extrusionOk="0" h="156030" w="246884">
                <a:moveTo>
                  <a:pt x="62970" y="12478"/>
                </a:moveTo>
                <a:cubicBezTo>
                  <a:pt x="56214" y="10789"/>
                  <a:pt x="49091" y="11117"/>
                  <a:pt x="42246" y="9833"/>
                </a:cubicBezTo>
                <a:cubicBezTo>
                  <a:pt x="36883" y="8827"/>
                  <a:pt x="31107" y="6785"/>
                  <a:pt x="25931" y="8510"/>
                </a:cubicBezTo>
                <a:cubicBezTo>
                  <a:pt x="18218" y="11081"/>
                  <a:pt x="11651" y="17446"/>
                  <a:pt x="7412" y="24384"/>
                </a:cubicBezTo>
                <a:cubicBezTo>
                  <a:pt x="-9005" y="51251"/>
                  <a:pt x="4146" y="96148"/>
                  <a:pt x="28136" y="116540"/>
                </a:cubicBezTo>
                <a:cubicBezTo>
                  <a:pt x="37702" y="124671"/>
                  <a:pt x="50704" y="127582"/>
                  <a:pt x="61647" y="133737"/>
                </a:cubicBezTo>
                <a:cubicBezTo>
                  <a:pt x="69560" y="138188"/>
                  <a:pt x="76424" y="146062"/>
                  <a:pt x="85458" y="146965"/>
                </a:cubicBezTo>
                <a:cubicBezTo>
                  <a:pt x="100898" y="148509"/>
                  <a:pt x="116405" y="149553"/>
                  <a:pt x="131757" y="151815"/>
                </a:cubicBezTo>
                <a:cubicBezTo>
                  <a:pt x="138858" y="152861"/>
                  <a:pt x="145853" y="154536"/>
                  <a:pt x="152922" y="155784"/>
                </a:cubicBezTo>
                <a:cubicBezTo>
                  <a:pt x="155706" y="156275"/>
                  <a:pt x="158511" y="154926"/>
                  <a:pt x="161300" y="154461"/>
                </a:cubicBezTo>
                <a:cubicBezTo>
                  <a:pt x="171775" y="152715"/>
                  <a:pt x="182544" y="153380"/>
                  <a:pt x="193047" y="151815"/>
                </a:cubicBezTo>
                <a:cubicBezTo>
                  <a:pt x="202674" y="150381"/>
                  <a:pt x="213536" y="150231"/>
                  <a:pt x="221268" y="144319"/>
                </a:cubicBezTo>
                <a:cubicBezTo>
                  <a:pt x="229452" y="138061"/>
                  <a:pt x="238962" y="131237"/>
                  <a:pt x="241992" y="121391"/>
                </a:cubicBezTo>
                <a:cubicBezTo>
                  <a:pt x="246380" y="107133"/>
                  <a:pt x="247693" y="91717"/>
                  <a:pt x="246401" y="76856"/>
                </a:cubicBezTo>
                <a:cubicBezTo>
                  <a:pt x="245644" y="68146"/>
                  <a:pt x="239537" y="60628"/>
                  <a:pt x="234496" y="53486"/>
                </a:cubicBezTo>
                <a:cubicBezTo>
                  <a:pt x="225372" y="40559"/>
                  <a:pt x="209315" y="34196"/>
                  <a:pt x="195693" y="26147"/>
                </a:cubicBezTo>
                <a:cubicBezTo>
                  <a:pt x="171654" y="11942"/>
                  <a:pt x="142518" y="8402"/>
                  <a:pt x="115001" y="3659"/>
                </a:cubicBezTo>
                <a:cubicBezTo>
                  <a:pt x="99045" y="909"/>
                  <a:pt x="82527" y="-1277"/>
                  <a:pt x="66498" y="1014"/>
                </a:cubicBezTo>
                <a:cubicBezTo>
                  <a:pt x="64315" y="1326"/>
                  <a:pt x="63345" y="4447"/>
                  <a:pt x="61206" y="4982"/>
                </a:cubicBezTo>
                <a:cubicBezTo>
                  <a:pt x="55719" y="6354"/>
                  <a:pt x="48303" y="6978"/>
                  <a:pt x="45773" y="120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g23985246d39_0_7"/>
          <p:cNvSpPr/>
          <p:nvPr/>
        </p:nvSpPr>
        <p:spPr>
          <a:xfrm>
            <a:off x="1821484" y="4012550"/>
            <a:ext cx="4616250" cy="1102350"/>
          </a:xfrm>
          <a:custGeom>
            <a:rect b="b" l="l" r="r" t="t"/>
            <a:pathLst>
              <a:path extrusionOk="0" h="44094" w="184650">
                <a:moveTo>
                  <a:pt x="184650" y="0"/>
                </a:moveTo>
                <a:cubicBezTo>
                  <a:pt x="139199" y="0"/>
                  <a:pt x="96611" y="22660"/>
                  <a:pt x="52368" y="33071"/>
                </a:cubicBezTo>
                <a:cubicBezTo>
                  <a:pt x="41292" y="35677"/>
                  <a:pt x="29794" y="36598"/>
                  <a:pt x="18416" y="36598"/>
                </a:cubicBezTo>
                <a:cubicBezTo>
                  <a:pt x="14447" y="36598"/>
                  <a:pt x="10454" y="37036"/>
                  <a:pt x="6510" y="36598"/>
                </a:cubicBezTo>
                <a:cubicBezTo>
                  <a:pt x="4800" y="36408"/>
                  <a:pt x="890" y="36373"/>
                  <a:pt x="1660" y="34835"/>
                </a:cubicBezTo>
                <a:cubicBezTo>
                  <a:pt x="3107" y="31943"/>
                  <a:pt x="8127" y="34835"/>
                  <a:pt x="11361" y="34835"/>
                </a:cubicBezTo>
                <a:cubicBezTo>
                  <a:pt x="15047" y="34835"/>
                  <a:pt x="2550" y="31004"/>
                  <a:pt x="337" y="33953"/>
                </a:cubicBezTo>
                <a:cubicBezTo>
                  <a:pt x="-1010" y="35747"/>
                  <a:pt x="4244" y="36176"/>
                  <a:pt x="6069" y="37480"/>
                </a:cubicBezTo>
                <a:cubicBezTo>
                  <a:pt x="9253" y="39755"/>
                  <a:pt x="11856" y="44094"/>
                  <a:pt x="15770" y="440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85246d39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3985246d39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23985246d39_0_16"/>
          <p:cNvPicPr preferRelativeResize="0"/>
          <p:nvPr/>
        </p:nvPicPr>
        <p:blipFill rotWithShape="1">
          <a:blip r:embed="rId3">
            <a:alphaModFix/>
          </a:blip>
          <a:srcRect b="24313" l="21723" r="21244" t="12239"/>
          <a:stretch/>
        </p:blipFill>
        <p:spPr>
          <a:xfrm>
            <a:off x="325950" y="2170025"/>
            <a:ext cx="6953050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3985246d39_0_16"/>
          <p:cNvPicPr preferRelativeResize="0"/>
          <p:nvPr/>
        </p:nvPicPr>
        <p:blipFill rotWithShape="1">
          <a:blip r:embed="rId4">
            <a:alphaModFix/>
          </a:blip>
          <a:srcRect b="27723" l="21470" r="25619" t="15244"/>
          <a:stretch/>
        </p:blipFill>
        <p:spPr>
          <a:xfrm>
            <a:off x="5421475" y="2309375"/>
            <a:ext cx="7680250" cy="46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3985246d39_0_16"/>
          <p:cNvSpPr/>
          <p:nvPr/>
        </p:nvSpPr>
        <p:spPr>
          <a:xfrm>
            <a:off x="5919175" y="2893725"/>
            <a:ext cx="3138825" cy="2459539"/>
          </a:xfrm>
          <a:custGeom>
            <a:rect b="b" l="l" r="r" t="t"/>
            <a:pathLst>
              <a:path extrusionOk="0" h="104550" w="125553">
                <a:moveTo>
                  <a:pt x="14738" y="104550"/>
                </a:moveTo>
                <a:cubicBezTo>
                  <a:pt x="13021" y="95961"/>
                  <a:pt x="14731" y="86609"/>
                  <a:pt x="11479" y="78476"/>
                </a:cubicBezTo>
                <a:cubicBezTo>
                  <a:pt x="7970" y="69699"/>
                  <a:pt x="4299" y="60946"/>
                  <a:pt x="1701" y="51858"/>
                </a:cubicBezTo>
                <a:cubicBezTo>
                  <a:pt x="-3241" y="34571"/>
                  <a:pt x="3003" y="8838"/>
                  <a:pt x="19084" y="797"/>
                </a:cubicBezTo>
                <a:cubicBezTo>
                  <a:pt x="22485" y="-903"/>
                  <a:pt x="26689" y="797"/>
                  <a:pt x="30491" y="797"/>
                </a:cubicBezTo>
                <a:cubicBezTo>
                  <a:pt x="40890" y="797"/>
                  <a:pt x="51366" y="2078"/>
                  <a:pt x="61454" y="4599"/>
                </a:cubicBezTo>
                <a:cubicBezTo>
                  <a:pt x="79795" y="9182"/>
                  <a:pt x="105310" y="7741"/>
                  <a:pt x="114689" y="24155"/>
                </a:cubicBezTo>
                <a:cubicBezTo>
                  <a:pt x="120838" y="34916"/>
                  <a:pt x="117688" y="49044"/>
                  <a:pt x="122293" y="60550"/>
                </a:cubicBezTo>
                <a:cubicBezTo>
                  <a:pt x="124517" y="66108"/>
                  <a:pt x="122534" y="72550"/>
                  <a:pt x="123380" y="78476"/>
                </a:cubicBezTo>
                <a:cubicBezTo>
                  <a:pt x="124409" y="85682"/>
                  <a:pt x="125553" y="92925"/>
                  <a:pt x="125553" y="1002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g23985246d39_0_16"/>
          <p:cNvSpPr txBox="1"/>
          <p:nvPr/>
        </p:nvSpPr>
        <p:spPr>
          <a:xfrm>
            <a:off x="7944425" y="4633575"/>
            <a:ext cx="13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 &lt;/v-row&gt;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3985246d39_0_16"/>
          <p:cNvSpPr/>
          <p:nvPr/>
        </p:nvSpPr>
        <p:spPr>
          <a:xfrm>
            <a:off x="1317275" y="3642200"/>
            <a:ext cx="4603700" cy="387025"/>
          </a:xfrm>
          <a:custGeom>
            <a:rect b="b" l="l" r="r" t="t"/>
            <a:pathLst>
              <a:path extrusionOk="0" h="15481" w="184148">
                <a:moveTo>
                  <a:pt x="0" y="14124"/>
                </a:moveTo>
                <a:cubicBezTo>
                  <a:pt x="37844" y="14124"/>
                  <a:pt x="75875" y="17345"/>
                  <a:pt x="113531" y="13581"/>
                </a:cubicBezTo>
                <a:cubicBezTo>
                  <a:pt x="128913" y="12043"/>
                  <a:pt x="144493" y="11999"/>
                  <a:pt x="159703" y="9235"/>
                </a:cubicBezTo>
                <a:cubicBezTo>
                  <a:pt x="168273" y="7678"/>
                  <a:pt x="177989" y="6159"/>
                  <a:pt x="18414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a96edbf8c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3a96edbf8c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23a96edbf8c_0_6"/>
          <p:cNvPicPr preferRelativeResize="0"/>
          <p:nvPr/>
        </p:nvPicPr>
        <p:blipFill rotWithShape="1">
          <a:blip r:embed="rId3">
            <a:alphaModFix/>
          </a:blip>
          <a:srcRect b="5700" l="6869" r="27826" t="12520"/>
          <a:stretch/>
        </p:blipFill>
        <p:spPr>
          <a:xfrm>
            <a:off x="838200" y="858275"/>
            <a:ext cx="7961774" cy="56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3a96edbf8c_0_6"/>
          <p:cNvPicPr preferRelativeResize="0"/>
          <p:nvPr/>
        </p:nvPicPr>
        <p:blipFill rotWithShape="1">
          <a:blip r:embed="rId4">
            <a:alphaModFix/>
          </a:blip>
          <a:srcRect b="48520" l="36620" r="42661" t="18608"/>
          <a:stretch/>
        </p:blipFill>
        <p:spPr>
          <a:xfrm>
            <a:off x="4413549" y="1252100"/>
            <a:ext cx="2525899" cy="22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cf1530bc8_1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3cf1530bc8_11_0"/>
          <p:cNvSpPr txBox="1"/>
          <p:nvPr>
            <p:ph idx="1" type="body"/>
          </p:nvPr>
        </p:nvSpPr>
        <p:spPr>
          <a:xfrm>
            <a:off x="542950" y="20199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https://codepen.io/Elena-Samarkina/pen/vYVgeXW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a96edbf8c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3a96edbf8c_0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3a96edbf8c_0_13"/>
          <p:cNvPicPr preferRelativeResize="0"/>
          <p:nvPr/>
        </p:nvPicPr>
        <p:blipFill rotWithShape="1">
          <a:blip r:embed="rId3">
            <a:alphaModFix/>
          </a:blip>
          <a:srcRect b="11440" l="7573" r="29046" t="7764"/>
          <a:stretch/>
        </p:blipFill>
        <p:spPr>
          <a:xfrm>
            <a:off x="923450" y="532350"/>
            <a:ext cx="7727126" cy="55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3a96edbf8c_0_13"/>
          <p:cNvSpPr txBox="1"/>
          <p:nvPr/>
        </p:nvSpPr>
        <p:spPr>
          <a:xfrm>
            <a:off x="6893600" y="2330175"/>
            <a:ext cx="17235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Подключить и переименовать все поля паспорта здоровья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d0938922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3d0938922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g23d093892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9" y="0"/>
            <a:ext cx="1079282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3d09389225_0_0"/>
          <p:cNvSpPr txBox="1"/>
          <p:nvPr/>
        </p:nvSpPr>
        <p:spPr>
          <a:xfrm>
            <a:off x="8440650" y="1352250"/>
            <a:ext cx="24930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 одного студента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3d0938922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50" y="490750"/>
            <a:ext cx="499110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c4166870_7_0"/>
          <p:cNvSpPr txBox="1"/>
          <p:nvPr>
            <p:ph type="title"/>
          </p:nvPr>
        </p:nvSpPr>
        <p:spPr>
          <a:xfrm>
            <a:off x="150675" y="0"/>
            <a:ext cx="12496500" cy="56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Два диалога для ввода  данных на разных вкладках</a:t>
            </a:r>
            <a:endParaRPr/>
          </a:p>
        </p:txBody>
      </p:sp>
      <p:sp>
        <p:nvSpPr>
          <p:cNvPr id="300" name="Google Shape;300;g242c4166870_7_0"/>
          <p:cNvSpPr txBox="1"/>
          <p:nvPr>
            <p:ph idx="1" type="body"/>
          </p:nvPr>
        </p:nvSpPr>
        <p:spPr>
          <a:xfrm>
            <a:off x="8755150" y="1825625"/>
            <a:ext cx="2598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Аналогично заменить второй диалог на dialog 2</a:t>
            </a:r>
            <a:endParaRPr/>
          </a:p>
        </p:txBody>
      </p:sp>
      <p:pic>
        <p:nvPicPr>
          <p:cNvPr id="301" name="Google Shape;301;g242c4166870_7_0"/>
          <p:cNvPicPr preferRelativeResize="0"/>
          <p:nvPr/>
        </p:nvPicPr>
        <p:blipFill rotWithShape="1">
          <a:blip r:embed="rId3">
            <a:alphaModFix/>
          </a:blip>
          <a:srcRect b="12877" l="-368" r="33433" t="9076"/>
          <a:stretch/>
        </p:blipFill>
        <p:spPr>
          <a:xfrm>
            <a:off x="0" y="607425"/>
            <a:ext cx="8160451" cy="53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42c4166870_7_0"/>
          <p:cNvSpPr/>
          <p:nvPr/>
        </p:nvSpPr>
        <p:spPr>
          <a:xfrm>
            <a:off x="5367282" y="2427651"/>
            <a:ext cx="1219700" cy="468200"/>
          </a:xfrm>
          <a:custGeom>
            <a:rect b="b" l="l" r="r" t="t"/>
            <a:pathLst>
              <a:path extrusionOk="0" h="18728" w="48788">
                <a:moveTo>
                  <a:pt x="25004" y="2773"/>
                </a:moveTo>
                <a:cubicBezTo>
                  <a:pt x="20989" y="2422"/>
                  <a:pt x="3575" y="-1493"/>
                  <a:pt x="915" y="665"/>
                </a:cubicBezTo>
                <a:cubicBezTo>
                  <a:pt x="-1745" y="2823"/>
                  <a:pt x="1718" y="12860"/>
                  <a:pt x="9045" y="15721"/>
                </a:cubicBezTo>
                <a:cubicBezTo>
                  <a:pt x="16372" y="18582"/>
                  <a:pt x="38354" y="19535"/>
                  <a:pt x="44878" y="17829"/>
                </a:cubicBezTo>
                <a:cubicBezTo>
                  <a:pt x="51402" y="16123"/>
                  <a:pt x="47639" y="7541"/>
                  <a:pt x="48191" y="54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Google Shape;303;g242c4166870_7_0"/>
          <p:cNvSpPr/>
          <p:nvPr/>
        </p:nvSpPr>
        <p:spPr>
          <a:xfrm>
            <a:off x="1238530" y="4575044"/>
            <a:ext cx="700075" cy="323825"/>
          </a:xfrm>
          <a:custGeom>
            <a:rect b="b" l="l" r="r" t="t"/>
            <a:pathLst>
              <a:path extrusionOk="0" h="12953" w="28003">
                <a:moveTo>
                  <a:pt x="26345" y="4804"/>
                </a:moveTo>
                <a:cubicBezTo>
                  <a:pt x="27361" y="6581"/>
                  <a:pt x="28686" y="9123"/>
                  <a:pt x="27550" y="10826"/>
                </a:cubicBezTo>
                <a:cubicBezTo>
                  <a:pt x="24648" y="15175"/>
                  <a:pt x="16919" y="11359"/>
                  <a:pt x="11892" y="9923"/>
                </a:cubicBezTo>
                <a:cubicBezTo>
                  <a:pt x="7705" y="8727"/>
                  <a:pt x="864" y="8496"/>
                  <a:pt x="148" y="4201"/>
                </a:cubicBezTo>
                <a:cubicBezTo>
                  <a:pt x="-1034" y="-2898"/>
                  <a:pt x="14330" y="1190"/>
                  <a:pt x="21527" y="11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4" name="Google Shape;304;g242c4166870_7_0"/>
          <p:cNvPicPr preferRelativeResize="0"/>
          <p:nvPr/>
        </p:nvPicPr>
        <p:blipFill rotWithShape="1">
          <a:blip r:embed="rId4">
            <a:alphaModFix/>
          </a:blip>
          <a:srcRect b="24611" l="0" r="59942" t="41543"/>
          <a:stretch/>
        </p:blipFill>
        <p:spPr>
          <a:xfrm>
            <a:off x="6739400" y="3855700"/>
            <a:ext cx="4883923" cy="23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226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Переименовать 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875" y="226700"/>
            <a:ext cx="1086625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Открытие в Codepen  шаблона для копирования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010" y="1825624"/>
            <a:ext cx="6164203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9286103" y="4001294"/>
            <a:ext cx="253313" cy="5251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671265" y="1784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Замена названия панели системой табов</a:t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15" name="Google Shape;115;p5"/>
          <p:cNvGrpSpPr/>
          <p:nvPr/>
        </p:nvGrpSpPr>
        <p:grpSpPr>
          <a:xfrm>
            <a:off x="962517" y="1286569"/>
            <a:ext cx="12960504" cy="6741007"/>
            <a:chOff x="290383" y="593125"/>
            <a:chExt cx="11497963" cy="4819136"/>
          </a:xfrm>
        </p:grpSpPr>
        <p:pic>
          <p:nvPicPr>
            <p:cNvPr id="116" name="Google Shape;116;p5"/>
            <p:cNvPicPr preferRelativeResize="0"/>
            <p:nvPr/>
          </p:nvPicPr>
          <p:blipFill rotWithShape="1">
            <a:blip r:embed="rId3">
              <a:alphaModFix/>
            </a:blip>
            <a:srcRect b="20539" l="2280" r="3412" t="9190"/>
            <a:stretch/>
          </p:blipFill>
          <p:spPr>
            <a:xfrm>
              <a:off x="290383" y="593125"/>
              <a:ext cx="11497963" cy="4819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5"/>
            <p:cNvSpPr/>
            <p:nvPr/>
          </p:nvSpPr>
          <p:spPr>
            <a:xfrm>
              <a:off x="5683936" y="1890585"/>
              <a:ext cx="2317064" cy="982368"/>
            </a:xfrm>
            <a:custGeom>
              <a:rect b="b" l="l" r="r" t="t"/>
              <a:pathLst>
                <a:path extrusionOk="0" h="2638167" w="2330356">
                  <a:moveTo>
                    <a:pt x="272021" y="55605"/>
                  </a:moveTo>
                  <a:cubicBezTo>
                    <a:pt x="284378" y="50456"/>
                    <a:pt x="292213" y="46166"/>
                    <a:pt x="302913" y="43248"/>
                  </a:cubicBezTo>
                  <a:cubicBezTo>
                    <a:pt x="314999" y="39952"/>
                    <a:pt x="327595" y="38928"/>
                    <a:pt x="339983" y="37070"/>
                  </a:cubicBezTo>
                  <a:lnTo>
                    <a:pt x="426480" y="24713"/>
                  </a:lnTo>
                  <a:cubicBezTo>
                    <a:pt x="436853" y="23075"/>
                    <a:pt x="447121" y="20813"/>
                    <a:pt x="457372" y="18535"/>
                  </a:cubicBezTo>
                  <a:cubicBezTo>
                    <a:pt x="465661" y="16693"/>
                    <a:pt x="473653" y="13349"/>
                    <a:pt x="482086" y="12357"/>
                  </a:cubicBezTo>
                  <a:cubicBezTo>
                    <a:pt x="508754" y="9220"/>
                    <a:pt x="535674" y="8724"/>
                    <a:pt x="562405" y="6178"/>
                  </a:cubicBezTo>
                  <a:cubicBezTo>
                    <a:pt x="578934" y="4604"/>
                    <a:pt x="595356" y="2059"/>
                    <a:pt x="611832" y="0"/>
                  </a:cubicBezTo>
                  <a:lnTo>
                    <a:pt x="753934" y="6178"/>
                  </a:lnTo>
                  <a:cubicBezTo>
                    <a:pt x="794651" y="8440"/>
                    <a:pt x="860273" y="14722"/>
                    <a:pt x="902215" y="18535"/>
                  </a:cubicBezTo>
                  <a:cubicBezTo>
                    <a:pt x="926929" y="24713"/>
                    <a:pt x="951417" y="31874"/>
                    <a:pt x="976356" y="37070"/>
                  </a:cubicBezTo>
                  <a:cubicBezTo>
                    <a:pt x="1000884" y="42180"/>
                    <a:pt x="1025928" y="44513"/>
                    <a:pt x="1050496" y="49427"/>
                  </a:cubicBezTo>
                  <a:cubicBezTo>
                    <a:pt x="1088527" y="57033"/>
                    <a:pt x="1118728" y="67331"/>
                    <a:pt x="1155529" y="80319"/>
                  </a:cubicBezTo>
                  <a:cubicBezTo>
                    <a:pt x="1172122" y="86175"/>
                    <a:pt x="1188937" y="91573"/>
                    <a:pt x="1204956" y="98854"/>
                  </a:cubicBezTo>
                  <a:cubicBezTo>
                    <a:pt x="1342396" y="161326"/>
                    <a:pt x="1246738" y="123846"/>
                    <a:pt x="1396486" y="210065"/>
                  </a:cubicBezTo>
                  <a:cubicBezTo>
                    <a:pt x="1488584" y="263092"/>
                    <a:pt x="1540515" y="269229"/>
                    <a:pt x="1631264" y="339811"/>
                  </a:cubicBezTo>
                  <a:cubicBezTo>
                    <a:pt x="1649799" y="354227"/>
                    <a:pt x="1667201" y="370232"/>
                    <a:pt x="1686869" y="383059"/>
                  </a:cubicBezTo>
                  <a:cubicBezTo>
                    <a:pt x="1771074" y="437975"/>
                    <a:pt x="1766057" y="420991"/>
                    <a:pt x="1841329" y="475735"/>
                  </a:cubicBezTo>
                  <a:cubicBezTo>
                    <a:pt x="1865001" y="492951"/>
                    <a:pt x="1888011" y="511242"/>
                    <a:pt x="1909291" y="531340"/>
                  </a:cubicBezTo>
                  <a:cubicBezTo>
                    <a:pt x="1939001" y="559399"/>
                    <a:pt x="1980590" y="617377"/>
                    <a:pt x="2001967" y="648730"/>
                  </a:cubicBezTo>
                  <a:cubicBezTo>
                    <a:pt x="2058624" y="731828"/>
                    <a:pt x="2103389" y="817794"/>
                    <a:pt x="2137891" y="914400"/>
                  </a:cubicBezTo>
                  <a:cubicBezTo>
                    <a:pt x="2158486" y="972065"/>
                    <a:pt x="2178848" y="1029813"/>
                    <a:pt x="2199675" y="1087394"/>
                  </a:cubicBezTo>
                  <a:cubicBezTo>
                    <a:pt x="2213859" y="1126609"/>
                    <a:pt x="2227436" y="1166066"/>
                    <a:pt x="2242923" y="1204784"/>
                  </a:cubicBezTo>
                  <a:lnTo>
                    <a:pt x="2317064" y="1390135"/>
                  </a:lnTo>
                  <a:cubicBezTo>
                    <a:pt x="2319123" y="1412789"/>
                    <a:pt x="2321980" y="1435385"/>
                    <a:pt x="2323242" y="1458097"/>
                  </a:cubicBezTo>
                  <a:cubicBezTo>
                    <a:pt x="2331701" y="1610362"/>
                    <a:pt x="2333703" y="1754829"/>
                    <a:pt x="2323242" y="1909119"/>
                  </a:cubicBezTo>
                  <a:cubicBezTo>
                    <a:pt x="2321895" y="1928991"/>
                    <a:pt x="2285460" y="2036036"/>
                    <a:pt x="2279994" y="2051221"/>
                  </a:cubicBezTo>
                  <a:cubicBezTo>
                    <a:pt x="2250763" y="2132417"/>
                    <a:pt x="2222322" y="2205395"/>
                    <a:pt x="2162605" y="2273643"/>
                  </a:cubicBezTo>
                  <a:cubicBezTo>
                    <a:pt x="2148189" y="2290119"/>
                    <a:pt x="2135443" y="2308221"/>
                    <a:pt x="2119356" y="2323070"/>
                  </a:cubicBezTo>
                  <a:cubicBezTo>
                    <a:pt x="2081766" y="2357768"/>
                    <a:pt x="2045833" y="2395605"/>
                    <a:pt x="2001967" y="2421924"/>
                  </a:cubicBezTo>
                  <a:cubicBezTo>
                    <a:pt x="1947580" y="2454556"/>
                    <a:pt x="1935644" y="2463865"/>
                    <a:pt x="1878399" y="2489886"/>
                  </a:cubicBezTo>
                  <a:cubicBezTo>
                    <a:pt x="1854026" y="2500965"/>
                    <a:pt x="1829247" y="2511167"/>
                    <a:pt x="1804259" y="2520778"/>
                  </a:cubicBezTo>
                  <a:cubicBezTo>
                    <a:pt x="1747735" y="2542518"/>
                    <a:pt x="1690184" y="2562100"/>
                    <a:pt x="1631264" y="2576384"/>
                  </a:cubicBezTo>
                  <a:cubicBezTo>
                    <a:pt x="1592402" y="2585805"/>
                    <a:pt x="1553201" y="2593853"/>
                    <a:pt x="1513875" y="2601097"/>
                  </a:cubicBezTo>
                  <a:cubicBezTo>
                    <a:pt x="1488529" y="2605766"/>
                    <a:pt x="1331140" y="2630683"/>
                    <a:pt x="1297632" y="2631989"/>
                  </a:cubicBezTo>
                  <a:cubicBezTo>
                    <a:pt x="1172083" y="2636880"/>
                    <a:pt x="1046377" y="2636108"/>
                    <a:pt x="920750" y="2638167"/>
                  </a:cubicBezTo>
                  <a:cubicBezTo>
                    <a:pt x="854847" y="2636108"/>
                    <a:pt x="788803" y="2636772"/>
                    <a:pt x="723042" y="2631989"/>
                  </a:cubicBezTo>
                  <a:cubicBezTo>
                    <a:pt x="675399" y="2628524"/>
                    <a:pt x="628357" y="2619237"/>
                    <a:pt x="580940" y="2613454"/>
                  </a:cubicBezTo>
                  <a:cubicBezTo>
                    <a:pt x="543916" y="2608939"/>
                    <a:pt x="506799" y="2605216"/>
                    <a:pt x="469729" y="2601097"/>
                  </a:cubicBezTo>
                  <a:cubicBezTo>
                    <a:pt x="445015" y="2594919"/>
                    <a:pt x="420497" y="2587900"/>
                    <a:pt x="395588" y="2582562"/>
                  </a:cubicBezTo>
                  <a:cubicBezTo>
                    <a:pt x="362807" y="2575537"/>
                    <a:pt x="329609" y="2570602"/>
                    <a:pt x="296734" y="2564027"/>
                  </a:cubicBezTo>
                  <a:cubicBezTo>
                    <a:pt x="267820" y="2558244"/>
                    <a:pt x="239069" y="2551670"/>
                    <a:pt x="210237" y="2545492"/>
                  </a:cubicBezTo>
                  <a:cubicBezTo>
                    <a:pt x="201999" y="2539314"/>
                    <a:pt x="192804" y="2534238"/>
                    <a:pt x="185523" y="2526957"/>
                  </a:cubicBezTo>
                  <a:cubicBezTo>
                    <a:pt x="141655" y="2483089"/>
                    <a:pt x="124964" y="2372451"/>
                    <a:pt x="117561" y="2341605"/>
                  </a:cubicBezTo>
                  <a:cubicBezTo>
                    <a:pt x="105204" y="2290119"/>
                    <a:pt x="97234" y="2237377"/>
                    <a:pt x="80491" y="2187146"/>
                  </a:cubicBezTo>
                  <a:cubicBezTo>
                    <a:pt x="47414" y="2087914"/>
                    <a:pt x="74491" y="2175504"/>
                    <a:pt x="49599" y="2075935"/>
                  </a:cubicBezTo>
                  <a:cubicBezTo>
                    <a:pt x="-1921" y="1869857"/>
                    <a:pt x="66482" y="2161450"/>
                    <a:pt x="12529" y="1927654"/>
                  </a:cubicBezTo>
                  <a:cubicBezTo>
                    <a:pt x="10469" y="1898822"/>
                    <a:pt x="7633" y="1870034"/>
                    <a:pt x="6350" y="1841157"/>
                  </a:cubicBezTo>
                  <a:cubicBezTo>
                    <a:pt x="26" y="1698862"/>
                    <a:pt x="-4022" y="1582696"/>
                    <a:pt x="6350" y="1439562"/>
                  </a:cubicBezTo>
                  <a:cubicBezTo>
                    <a:pt x="12031" y="1361166"/>
                    <a:pt x="32598" y="1198222"/>
                    <a:pt x="49599" y="1105930"/>
                  </a:cubicBezTo>
                  <a:cubicBezTo>
                    <a:pt x="56843" y="1066604"/>
                    <a:pt x="67032" y="1027859"/>
                    <a:pt x="74313" y="988540"/>
                  </a:cubicBezTo>
                  <a:cubicBezTo>
                    <a:pt x="87630" y="916630"/>
                    <a:pt x="99140" y="844397"/>
                    <a:pt x="111383" y="772297"/>
                  </a:cubicBezTo>
                  <a:cubicBezTo>
                    <a:pt x="117675" y="735246"/>
                    <a:pt x="121765" y="697773"/>
                    <a:pt x="129918" y="661086"/>
                  </a:cubicBezTo>
                  <a:lnTo>
                    <a:pt x="154632" y="549875"/>
                  </a:lnTo>
                  <a:cubicBezTo>
                    <a:pt x="158751" y="510745"/>
                    <a:pt x="163628" y="471688"/>
                    <a:pt x="166988" y="432486"/>
                  </a:cubicBezTo>
                  <a:cubicBezTo>
                    <a:pt x="169808" y="399591"/>
                    <a:pt x="169770" y="366472"/>
                    <a:pt x="173167" y="333632"/>
                  </a:cubicBezTo>
                  <a:cubicBezTo>
                    <a:pt x="183406" y="234652"/>
                    <a:pt x="185452" y="276482"/>
                    <a:pt x="197880" y="185351"/>
                  </a:cubicBezTo>
                  <a:cubicBezTo>
                    <a:pt x="207005" y="118436"/>
                    <a:pt x="193031" y="133597"/>
                    <a:pt x="216415" y="92675"/>
                  </a:cubicBezTo>
                  <a:cubicBezTo>
                    <a:pt x="220099" y="86228"/>
                    <a:pt x="222130" y="77461"/>
                    <a:pt x="228772" y="74140"/>
                  </a:cubicBezTo>
                  <a:cubicBezTo>
                    <a:pt x="254484" y="61284"/>
                    <a:pt x="259664" y="60754"/>
                    <a:pt x="272021" y="5560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5"/>
          <p:cNvSpPr/>
          <p:nvPr/>
        </p:nvSpPr>
        <p:spPr>
          <a:xfrm>
            <a:off x="2273643" y="3503141"/>
            <a:ext cx="3410294" cy="265671"/>
          </a:xfrm>
          <a:custGeom>
            <a:rect b="b" l="l" r="r" t="t"/>
            <a:pathLst>
              <a:path extrusionOk="0" h="1075037" w="3448082">
                <a:moveTo>
                  <a:pt x="3448082" y="1075037"/>
                </a:moveTo>
                <a:cubicBezTo>
                  <a:pt x="3443963" y="1064740"/>
                  <a:pt x="3443567" y="1051987"/>
                  <a:pt x="3435725" y="1044145"/>
                </a:cubicBezTo>
                <a:cubicBezTo>
                  <a:pt x="3374662" y="983083"/>
                  <a:pt x="3363136" y="993692"/>
                  <a:pt x="3293622" y="957648"/>
                </a:cubicBezTo>
                <a:cubicBezTo>
                  <a:pt x="3196877" y="907484"/>
                  <a:pt x="3218700" y="909144"/>
                  <a:pt x="3139163" y="877329"/>
                </a:cubicBezTo>
                <a:cubicBezTo>
                  <a:pt x="3116782" y="868377"/>
                  <a:pt x="3094651" y="858199"/>
                  <a:pt x="3071201" y="852616"/>
                </a:cubicBezTo>
                <a:cubicBezTo>
                  <a:pt x="2854614" y="801047"/>
                  <a:pt x="2939075" y="827370"/>
                  <a:pt x="2774638" y="803189"/>
                </a:cubicBezTo>
                <a:cubicBezTo>
                  <a:pt x="2687104" y="790317"/>
                  <a:pt x="2657993" y="778384"/>
                  <a:pt x="2570752" y="772297"/>
                </a:cubicBezTo>
                <a:cubicBezTo>
                  <a:pt x="2515243" y="768424"/>
                  <a:pt x="2459541" y="768178"/>
                  <a:pt x="2403936" y="766118"/>
                </a:cubicBezTo>
                <a:lnTo>
                  <a:pt x="2335974" y="759940"/>
                </a:lnTo>
                <a:cubicBezTo>
                  <a:pt x="2254265" y="753655"/>
                  <a:pt x="2221508" y="754831"/>
                  <a:pt x="2138265" y="741405"/>
                </a:cubicBezTo>
                <a:cubicBezTo>
                  <a:pt x="2109154" y="736710"/>
                  <a:pt x="2080779" y="728145"/>
                  <a:pt x="2051768" y="722870"/>
                </a:cubicBezTo>
                <a:cubicBezTo>
                  <a:pt x="2012793" y="715784"/>
                  <a:pt x="1973625" y="709722"/>
                  <a:pt x="1934379" y="704335"/>
                </a:cubicBezTo>
                <a:cubicBezTo>
                  <a:pt x="1868580" y="695304"/>
                  <a:pt x="1802552" y="688031"/>
                  <a:pt x="1736671" y="679621"/>
                </a:cubicBezTo>
                <a:cubicBezTo>
                  <a:pt x="1705757" y="675674"/>
                  <a:pt x="1674970" y="670706"/>
                  <a:pt x="1643995" y="667264"/>
                </a:cubicBezTo>
                <a:cubicBezTo>
                  <a:pt x="1569855" y="659026"/>
                  <a:pt x="1495156" y="654814"/>
                  <a:pt x="1421574" y="642551"/>
                </a:cubicBezTo>
                <a:cubicBezTo>
                  <a:pt x="1239751" y="612247"/>
                  <a:pt x="1370221" y="633304"/>
                  <a:pt x="1143546" y="599302"/>
                </a:cubicBezTo>
                <a:cubicBezTo>
                  <a:pt x="1106321" y="593718"/>
                  <a:pt x="987226" y="575667"/>
                  <a:pt x="958195" y="568410"/>
                </a:cubicBezTo>
                <a:cubicBezTo>
                  <a:pt x="894640" y="552522"/>
                  <a:pt x="925580" y="558456"/>
                  <a:pt x="865519" y="549875"/>
                </a:cubicBezTo>
                <a:cubicBezTo>
                  <a:pt x="793659" y="528740"/>
                  <a:pt x="773306" y="527263"/>
                  <a:pt x="717238" y="500448"/>
                </a:cubicBezTo>
                <a:cubicBezTo>
                  <a:pt x="684003" y="484553"/>
                  <a:pt x="652590" y="464703"/>
                  <a:pt x="618384" y="451021"/>
                </a:cubicBezTo>
                <a:cubicBezTo>
                  <a:pt x="579209" y="435351"/>
                  <a:pt x="543461" y="423036"/>
                  <a:pt x="507174" y="401594"/>
                </a:cubicBezTo>
                <a:cubicBezTo>
                  <a:pt x="390067" y="332395"/>
                  <a:pt x="460661" y="359318"/>
                  <a:pt x="383606" y="333632"/>
                </a:cubicBezTo>
                <a:cubicBezTo>
                  <a:pt x="284625" y="254446"/>
                  <a:pt x="422431" y="358854"/>
                  <a:pt x="315644" y="296562"/>
                </a:cubicBezTo>
                <a:cubicBezTo>
                  <a:pt x="301750" y="288457"/>
                  <a:pt x="292104" y="274368"/>
                  <a:pt x="278574" y="265670"/>
                </a:cubicBezTo>
                <a:cubicBezTo>
                  <a:pt x="263079" y="255709"/>
                  <a:pt x="245287" y="249833"/>
                  <a:pt x="229146" y="240956"/>
                </a:cubicBezTo>
                <a:cubicBezTo>
                  <a:pt x="204077" y="227168"/>
                  <a:pt x="180596" y="210503"/>
                  <a:pt x="155006" y="197708"/>
                </a:cubicBezTo>
                <a:cubicBezTo>
                  <a:pt x="146768" y="193589"/>
                  <a:pt x="138343" y="189824"/>
                  <a:pt x="130292" y="185351"/>
                </a:cubicBezTo>
                <a:cubicBezTo>
                  <a:pt x="43965" y="137391"/>
                  <a:pt x="148973" y="194710"/>
                  <a:pt x="74687" y="148281"/>
                </a:cubicBezTo>
                <a:cubicBezTo>
                  <a:pt x="66877" y="143400"/>
                  <a:pt x="58212" y="140043"/>
                  <a:pt x="49974" y="135924"/>
                </a:cubicBezTo>
                <a:cubicBezTo>
                  <a:pt x="34646" y="89946"/>
                  <a:pt x="58175" y="151315"/>
                  <a:pt x="19082" y="92675"/>
                </a:cubicBezTo>
                <a:cubicBezTo>
                  <a:pt x="13574" y="84412"/>
                  <a:pt x="1757" y="49181"/>
                  <a:pt x="546" y="37070"/>
                </a:cubicBezTo>
                <a:cubicBezTo>
                  <a:pt x="-684" y="24775"/>
                  <a:pt x="546" y="12357"/>
                  <a:pt x="546" y="0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427205" y="3379573"/>
            <a:ext cx="426309" cy="265670"/>
          </a:xfrm>
          <a:custGeom>
            <a:rect b="b" l="l" r="r" t="t"/>
            <a:pathLst>
              <a:path extrusionOk="0" h="265670" w="426309">
                <a:moveTo>
                  <a:pt x="0" y="0"/>
                </a:moveTo>
                <a:cubicBezTo>
                  <a:pt x="16476" y="2059"/>
                  <a:pt x="33264" y="2375"/>
                  <a:pt x="49427" y="6178"/>
                </a:cubicBezTo>
                <a:cubicBezTo>
                  <a:pt x="78484" y="13015"/>
                  <a:pt x="129064" y="32496"/>
                  <a:pt x="154460" y="49427"/>
                </a:cubicBezTo>
                <a:cubicBezTo>
                  <a:pt x="328637" y="165546"/>
                  <a:pt x="186430" y="81091"/>
                  <a:pt x="315098" y="172995"/>
                </a:cubicBezTo>
                <a:cubicBezTo>
                  <a:pt x="329514" y="183292"/>
                  <a:pt x="344273" y="193125"/>
                  <a:pt x="358346" y="203886"/>
                </a:cubicBezTo>
                <a:cubicBezTo>
                  <a:pt x="421858" y="252453"/>
                  <a:pt x="408661" y="230376"/>
                  <a:pt x="426309" y="265670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408670" y="3280719"/>
            <a:ext cx="500449" cy="339811"/>
          </a:xfrm>
          <a:custGeom>
            <a:rect b="b" l="l" r="r" t="t"/>
            <a:pathLst>
              <a:path extrusionOk="0" h="339811" w="500449">
                <a:moveTo>
                  <a:pt x="500449" y="0"/>
                </a:moveTo>
                <a:cubicBezTo>
                  <a:pt x="483985" y="2993"/>
                  <a:pt x="257723" y="30893"/>
                  <a:pt x="172995" y="67962"/>
                </a:cubicBezTo>
                <a:cubicBezTo>
                  <a:pt x="149665" y="78169"/>
                  <a:pt x="114213" y="103031"/>
                  <a:pt x="92676" y="117389"/>
                </a:cubicBezTo>
                <a:cubicBezTo>
                  <a:pt x="86498" y="127686"/>
                  <a:pt x="80802" y="138289"/>
                  <a:pt x="74141" y="148281"/>
                </a:cubicBezTo>
                <a:cubicBezTo>
                  <a:pt x="58252" y="172115"/>
                  <a:pt x="52902" y="171162"/>
                  <a:pt x="43249" y="197708"/>
                </a:cubicBezTo>
                <a:cubicBezTo>
                  <a:pt x="38125" y="211798"/>
                  <a:pt x="35301" y="226627"/>
                  <a:pt x="30892" y="240957"/>
                </a:cubicBezTo>
                <a:cubicBezTo>
                  <a:pt x="27061" y="253406"/>
                  <a:pt x="22654" y="265670"/>
                  <a:pt x="18535" y="278027"/>
                </a:cubicBezTo>
                <a:cubicBezTo>
                  <a:pt x="16476" y="292443"/>
                  <a:pt x="16542" y="307327"/>
                  <a:pt x="12357" y="321276"/>
                </a:cubicBezTo>
                <a:cubicBezTo>
                  <a:pt x="10223" y="328388"/>
                  <a:pt x="0" y="339811"/>
                  <a:pt x="0" y="339811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9906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Изменение названий табов (под задачу)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296" y="1450550"/>
            <a:ext cx="9332655" cy="54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2693771" y="3244334"/>
            <a:ext cx="7228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four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838200" y="1516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Добавление атрибута активной кнопки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39122" r="0" t="0"/>
          <a:stretch/>
        </p:blipFill>
        <p:spPr>
          <a:xfrm>
            <a:off x="4769708" y="1254046"/>
            <a:ext cx="7422291" cy="485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9625914" y="2971800"/>
            <a:ext cx="1118286" cy="562232"/>
          </a:xfrm>
          <a:custGeom>
            <a:rect b="b" l="l" r="r" t="t"/>
            <a:pathLst>
              <a:path extrusionOk="0" h="562232" w="1118286">
                <a:moveTo>
                  <a:pt x="92675" y="55605"/>
                </a:moveTo>
                <a:cubicBezTo>
                  <a:pt x="78259" y="55605"/>
                  <a:pt x="70467" y="70395"/>
                  <a:pt x="61783" y="80319"/>
                </a:cubicBezTo>
                <a:cubicBezTo>
                  <a:pt x="54142" y="89051"/>
                  <a:pt x="41197" y="127670"/>
                  <a:pt x="37070" y="135924"/>
                </a:cubicBezTo>
                <a:cubicBezTo>
                  <a:pt x="31700" y="146665"/>
                  <a:pt x="23504" y="155884"/>
                  <a:pt x="18535" y="166816"/>
                </a:cubicBezTo>
                <a:cubicBezTo>
                  <a:pt x="10176" y="185205"/>
                  <a:pt x="4980" y="208680"/>
                  <a:pt x="0" y="228600"/>
                </a:cubicBezTo>
                <a:cubicBezTo>
                  <a:pt x="2059" y="273908"/>
                  <a:pt x="374" y="319542"/>
                  <a:pt x="6178" y="364524"/>
                </a:cubicBezTo>
                <a:cubicBezTo>
                  <a:pt x="8678" y="383901"/>
                  <a:pt x="18535" y="401595"/>
                  <a:pt x="24713" y="420130"/>
                </a:cubicBezTo>
                <a:cubicBezTo>
                  <a:pt x="36041" y="454114"/>
                  <a:pt x="24084" y="423663"/>
                  <a:pt x="43248" y="457200"/>
                </a:cubicBezTo>
                <a:cubicBezTo>
                  <a:pt x="60845" y="487995"/>
                  <a:pt x="49354" y="484341"/>
                  <a:pt x="86497" y="506627"/>
                </a:cubicBezTo>
                <a:cubicBezTo>
                  <a:pt x="96007" y="512333"/>
                  <a:pt x="106868" y="515477"/>
                  <a:pt x="117389" y="518984"/>
                </a:cubicBezTo>
                <a:cubicBezTo>
                  <a:pt x="131612" y="523725"/>
                  <a:pt x="146028" y="527970"/>
                  <a:pt x="160637" y="531341"/>
                </a:cubicBezTo>
                <a:cubicBezTo>
                  <a:pt x="184590" y="536869"/>
                  <a:pt x="224372" y="540445"/>
                  <a:pt x="247135" y="543697"/>
                </a:cubicBezTo>
                <a:cubicBezTo>
                  <a:pt x="259536" y="545469"/>
                  <a:pt x="271892" y="547567"/>
                  <a:pt x="284205" y="549876"/>
                </a:cubicBezTo>
                <a:cubicBezTo>
                  <a:pt x="304848" y="553746"/>
                  <a:pt x="345989" y="562232"/>
                  <a:pt x="345989" y="562232"/>
                </a:cubicBezTo>
                <a:cubicBezTo>
                  <a:pt x="374821" y="560173"/>
                  <a:pt x="404366" y="562749"/>
                  <a:pt x="432486" y="556054"/>
                </a:cubicBezTo>
                <a:cubicBezTo>
                  <a:pt x="448638" y="552208"/>
                  <a:pt x="460319" y="537507"/>
                  <a:pt x="475735" y="531341"/>
                </a:cubicBezTo>
                <a:cubicBezTo>
                  <a:pt x="491503" y="525034"/>
                  <a:pt x="508556" y="522542"/>
                  <a:pt x="525162" y="518984"/>
                </a:cubicBezTo>
                <a:cubicBezTo>
                  <a:pt x="566234" y="510183"/>
                  <a:pt x="606817" y="497064"/>
                  <a:pt x="648729" y="494270"/>
                </a:cubicBezTo>
                <a:lnTo>
                  <a:pt x="834081" y="481914"/>
                </a:lnTo>
                <a:cubicBezTo>
                  <a:pt x="852616" y="477795"/>
                  <a:pt x="871068" y="473281"/>
                  <a:pt x="889686" y="469557"/>
                </a:cubicBezTo>
                <a:cubicBezTo>
                  <a:pt x="912264" y="465041"/>
                  <a:pt x="935134" y="462024"/>
                  <a:pt x="957648" y="457200"/>
                </a:cubicBezTo>
                <a:cubicBezTo>
                  <a:pt x="964016" y="455835"/>
                  <a:pt x="970171" y="453527"/>
                  <a:pt x="976183" y="451022"/>
                </a:cubicBezTo>
                <a:cubicBezTo>
                  <a:pt x="1039760" y="424532"/>
                  <a:pt x="1023959" y="431202"/>
                  <a:pt x="1081216" y="395416"/>
                </a:cubicBezTo>
                <a:cubicBezTo>
                  <a:pt x="1087394" y="385119"/>
                  <a:pt x="1094782" y="375456"/>
                  <a:pt x="1099751" y="364524"/>
                </a:cubicBezTo>
                <a:cubicBezTo>
                  <a:pt x="1113887" y="333426"/>
                  <a:pt x="1113426" y="318226"/>
                  <a:pt x="1118286" y="284205"/>
                </a:cubicBezTo>
                <a:cubicBezTo>
                  <a:pt x="1116227" y="255373"/>
                  <a:pt x="1117131" y="226174"/>
                  <a:pt x="1112108" y="197708"/>
                </a:cubicBezTo>
                <a:cubicBezTo>
                  <a:pt x="1110818" y="190395"/>
                  <a:pt x="1104067" y="185215"/>
                  <a:pt x="1099751" y="179173"/>
                </a:cubicBezTo>
                <a:cubicBezTo>
                  <a:pt x="1093766" y="170794"/>
                  <a:pt x="1086217" y="163461"/>
                  <a:pt x="1081216" y="154459"/>
                </a:cubicBezTo>
                <a:cubicBezTo>
                  <a:pt x="1060891" y="117874"/>
                  <a:pt x="1079438" y="124440"/>
                  <a:pt x="1044145" y="92676"/>
                </a:cubicBezTo>
                <a:cubicBezTo>
                  <a:pt x="1033106" y="82741"/>
                  <a:pt x="1019241" y="76479"/>
                  <a:pt x="1007075" y="67962"/>
                </a:cubicBezTo>
                <a:cubicBezTo>
                  <a:pt x="998639" y="62057"/>
                  <a:pt x="990111" y="56208"/>
                  <a:pt x="982362" y="49427"/>
                </a:cubicBezTo>
                <a:cubicBezTo>
                  <a:pt x="973594" y="41755"/>
                  <a:pt x="967638" y="30708"/>
                  <a:pt x="957648" y="24714"/>
                </a:cubicBezTo>
                <a:cubicBezTo>
                  <a:pt x="946479" y="18013"/>
                  <a:pt x="933144" y="15784"/>
                  <a:pt x="920578" y="12357"/>
                </a:cubicBezTo>
                <a:cubicBezTo>
                  <a:pt x="910447" y="9594"/>
                  <a:pt x="899937" y="8456"/>
                  <a:pt x="889686" y="6178"/>
                </a:cubicBezTo>
                <a:cubicBezTo>
                  <a:pt x="881397" y="4336"/>
                  <a:pt x="873210" y="2059"/>
                  <a:pt x="864972" y="0"/>
                </a:cubicBezTo>
                <a:cubicBezTo>
                  <a:pt x="834080" y="2059"/>
                  <a:pt x="803087" y="2937"/>
                  <a:pt x="772297" y="6178"/>
                </a:cubicBezTo>
                <a:cubicBezTo>
                  <a:pt x="755545" y="7941"/>
                  <a:pt x="744687" y="14270"/>
                  <a:pt x="729048" y="18535"/>
                </a:cubicBezTo>
                <a:cubicBezTo>
                  <a:pt x="692218" y="28580"/>
                  <a:pt x="676380" y="29718"/>
                  <a:pt x="642551" y="43249"/>
                </a:cubicBezTo>
                <a:cubicBezTo>
                  <a:pt x="634000" y="46670"/>
                  <a:pt x="626575" y="52693"/>
                  <a:pt x="617837" y="55605"/>
                </a:cubicBezTo>
                <a:cubicBezTo>
                  <a:pt x="591660" y="64330"/>
                  <a:pt x="531113" y="75422"/>
                  <a:pt x="506627" y="80319"/>
                </a:cubicBezTo>
                <a:cubicBezTo>
                  <a:pt x="496330" y="82378"/>
                  <a:pt x="485923" y="83950"/>
                  <a:pt x="475735" y="86497"/>
                </a:cubicBezTo>
                <a:cubicBezTo>
                  <a:pt x="467497" y="88557"/>
                  <a:pt x="459376" y="91157"/>
                  <a:pt x="451021" y="92676"/>
                </a:cubicBezTo>
                <a:cubicBezTo>
                  <a:pt x="436693" y="95281"/>
                  <a:pt x="422165" y="96640"/>
                  <a:pt x="407772" y="98854"/>
                </a:cubicBezTo>
                <a:cubicBezTo>
                  <a:pt x="395391" y="100759"/>
                  <a:pt x="383059" y="102973"/>
                  <a:pt x="370702" y="105032"/>
                </a:cubicBezTo>
                <a:cubicBezTo>
                  <a:pt x="321275" y="102973"/>
                  <a:pt x="271588" y="104317"/>
                  <a:pt x="222421" y="98854"/>
                </a:cubicBezTo>
                <a:cubicBezTo>
                  <a:pt x="197103" y="96041"/>
                  <a:pt x="173260" y="85315"/>
                  <a:pt x="148281" y="80319"/>
                </a:cubicBezTo>
                <a:cubicBezTo>
                  <a:pt x="115369" y="73737"/>
                  <a:pt x="107091" y="55605"/>
                  <a:pt x="92675" y="55605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96" y="1986863"/>
            <a:ext cx="4631006" cy="301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994719" y="2988758"/>
            <a:ext cx="8643551" cy="569988"/>
          </a:xfrm>
          <a:custGeom>
            <a:rect b="b" l="l" r="r" t="t"/>
            <a:pathLst>
              <a:path extrusionOk="0" h="569988" w="8643551">
                <a:moveTo>
                  <a:pt x="8643551" y="310496"/>
                </a:moveTo>
                <a:cubicBezTo>
                  <a:pt x="8633254" y="304318"/>
                  <a:pt x="8623809" y="296421"/>
                  <a:pt x="8612659" y="291961"/>
                </a:cubicBezTo>
                <a:cubicBezTo>
                  <a:pt x="8454009" y="228502"/>
                  <a:pt x="8418253" y="223423"/>
                  <a:pt x="8235778" y="186928"/>
                </a:cubicBezTo>
                <a:cubicBezTo>
                  <a:pt x="7965334" y="132839"/>
                  <a:pt x="8106491" y="162126"/>
                  <a:pt x="7889789" y="137501"/>
                </a:cubicBezTo>
                <a:cubicBezTo>
                  <a:pt x="7437777" y="86136"/>
                  <a:pt x="8178928" y="160240"/>
                  <a:pt x="7543800" y="94253"/>
                </a:cubicBezTo>
                <a:cubicBezTo>
                  <a:pt x="7408844" y="80232"/>
                  <a:pt x="7071800" y="50594"/>
                  <a:pt x="6950676" y="44826"/>
                </a:cubicBezTo>
                <a:cubicBezTo>
                  <a:pt x="6843685" y="39731"/>
                  <a:pt x="6736469" y="41677"/>
                  <a:pt x="6629400" y="38647"/>
                </a:cubicBezTo>
                <a:lnTo>
                  <a:pt x="5690286" y="20112"/>
                </a:lnTo>
                <a:cubicBezTo>
                  <a:pt x="4007372" y="27744"/>
                  <a:pt x="3784270" y="-46968"/>
                  <a:pt x="2755557" y="51004"/>
                </a:cubicBezTo>
                <a:cubicBezTo>
                  <a:pt x="2695784" y="56697"/>
                  <a:pt x="2635947" y="61958"/>
                  <a:pt x="2576384" y="69539"/>
                </a:cubicBezTo>
                <a:cubicBezTo>
                  <a:pt x="2522642" y="76379"/>
                  <a:pt x="2469292" y="86015"/>
                  <a:pt x="2415746" y="94253"/>
                </a:cubicBezTo>
                <a:cubicBezTo>
                  <a:pt x="2251695" y="148936"/>
                  <a:pt x="2348881" y="111501"/>
                  <a:pt x="2174789" y="193107"/>
                </a:cubicBezTo>
                <a:cubicBezTo>
                  <a:pt x="2174133" y="193414"/>
                  <a:pt x="2066849" y="241153"/>
                  <a:pt x="2057400" y="248712"/>
                </a:cubicBezTo>
                <a:cubicBezTo>
                  <a:pt x="2003508" y="291826"/>
                  <a:pt x="2048395" y="258734"/>
                  <a:pt x="1970903" y="304318"/>
                </a:cubicBezTo>
                <a:cubicBezTo>
                  <a:pt x="1954157" y="314169"/>
                  <a:pt x="1937189" y="323783"/>
                  <a:pt x="1921476" y="335210"/>
                </a:cubicBezTo>
                <a:cubicBezTo>
                  <a:pt x="1914409" y="340349"/>
                  <a:pt x="1910210" y="348898"/>
                  <a:pt x="1902940" y="353745"/>
                </a:cubicBezTo>
                <a:cubicBezTo>
                  <a:pt x="1891445" y="361408"/>
                  <a:pt x="1877716" y="365172"/>
                  <a:pt x="1865870" y="372280"/>
                </a:cubicBezTo>
                <a:cubicBezTo>
                  <a:pt x="1829788" y="393929"/>
                  <a:pt x="1848041" y="391487"/>
                  <a:pt x="1810265" y="421707"/>
                </a:cubicBezTo>
                <a:cubicBezTo>
                  <a:pt x="1743708" y="474952"/>
                  <a:pt x="1811991" y="407816"/>
                  <a:pt x="1754659" y="458777"/>
                </a:cubicBezTo>
                <a:cubicBezTo>
                  <a:pt x="1743775" y="468452"/>
                  <a:pt x="1734726" y="480079"/>
                  <a:pt x="1723767" y="489669"/>
                </a:cubicBezTo>
                <a:cubicBezTo>
                  <a:pt x="1716032" y="496437"/>
                  <a:pt x="1677975" y="518017"/>
                  <a:pt x="1674340" y="520561"/>
                </a:cubicBezTo>
                <a:cubicBezTo>
                  <a:pt x="1663537" y="528123"/>
                  <a:pt x="1655243" y="539377"/>
                  <a:pt x="1643449" y="545274"/>
                </a:cubicBezTo>
                <a:cubicBezTo>
                  <a:pt x="1630039" y="551979"/>
                  <a:pt x="1614424" y="552890"/>
                  <a:pt x="1600200" y="557631"/>
                </a:cubicBezTo>
                <a:cubicBezTo>
                  <a:pt x="1589679" y="561138"/>
                  <a:pt x="1579605" y="565869"/>
                  <a:pt x="1569308" y="569988"/>
                </a:cubicBezTo>
                <a:lnTo>
                  <a:pt x="1180070" y="557631"/>
                </a:lnTo>
                <a:lnTo>
                  <a:pt x="1007076" y="551453"/>
                </a:lnTo>
                <a:lnTo>
                  <a:pt x="778476" y="545274"/>
                </a:lnTo>
                <a:lnTo>
                  <a:pt x="0" y="551453"/>
                </a:ln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Добавление реакции на нажатие (4- самостоятельно скопировать и отредактировать)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13" y="1825625"/>
            <a:ext cx="619125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675" y="1604599"/>
            <a:ext cx="8719749" cy="60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/>
          <p:nvPr/>
        </p:nvSpPr>
        <p:spPr>
          <a:xfrm>
            <a:off x="5090984" y="2767914"/>
            <a:ext cx="2594919" cy="2366318"/>
          </a:xfrm>
          <a:custGeom>
            <a:rect b="b" l="l" r="r" t="t"/>
            <a:pathLst>
              <a:path extrusionOk="0" h="2366318" w="2594919">
                <a:moveTo>
                  <a:pt x="624016" y="30891"/>
                </a:moveTo>
                <a:cubicBezTo>
                  <a:pt x="608570" y="31921"/>
                  <a:pt x="594688" y="37680"/>
                  <a:pt x="580767" y="43248"/>
                </a:cubicBezTo>
                <a:cubicBezTo>
                  <a:pt x="573873" y="46006"/>
                  <a:pt x="568679" y="51921"/>
                  <a:pt x="562232" y="55605"/>
                </a:cubicBezTo>
                <a:cubicBezTo>
                  <a:pt x="554235" y="60175"/>
                  <a:pt x="545417" y="63223"/>
                  <a:pt x="537519" y="67962"/>
                </a:cubicBezTo>
                <a:cubicBezTo>
                  <a:pt x="517733" y="79834"/>
                  <a:pt x="489786" y="97316"/>
                  <a:pt x="475735" y="117389"/>
                </a:cubicBezTo>
                <a:cubicBezTo>
                  <a:pt x="467813" y="128707"/>
                  <a:pt x="464863" y="142964"/>
                  <a:pt x="457200" y="154459"/>
                </a:cubicBezTo>
                <a:cubicBezTo>
                  <a:pt x="448278" y="167842"/>
                  <a:pt x="435657" y="178440"/>
                  <a:pt x="426308" y="191529"/>
                </a:cubicBezTo>
                <a:cubicBezTo>
                  <a:pt x="399946" y="228436"/>
                  <a:pt x="387643" y="257259"/>
                  <a:pt x="364524" y="296562"/>
                </a:cubicBezTo>
                <a:cubicBezTo>
                  <a:pt x="354673" y="313308"/>
                  <a:pt x="342321" y="328611"/>
                  <a:pt x="333632" y="345989"/>
                </a:cubicBezTo>
                <a:cubicBezTo>
                  <a:pt x="329509" y="354234"/>
                  <a:pt x="249654" y="525020"/>
                  <a:pt x="234778" y="568410"/>
                </a:cubicBezTo>
                <a:cubicBezTo>
                  <a:pt x="218720" y="615246"/>
                  <a:pt x="202271" y="662179"/>
                  <a:pt x="191530" y="710513"/>
                </a:cubicBezTo>
                <a:cubicBezTo>
                  <a:pt x="187411" y="729048"/>
                  <a:pt x="184836" y="747995"/>
                  <a:pt x="179173" y="766118"/>
                </a:cubicBezTo>
                <a:cubicBezTo>
                  <a:pt x="164214" y="813986"/>
                  <a:pt x="145605" y="860643"/>
                  <a:pt x="129746" y="908221"/>
                </a:cubicBezTo>
                <a:cubicBezTo>
                  <a:pt x="103211" y="987826"/>
                  <a:pt x="90126" y="1044449"/>
                  <a:pt x="67962" y="1130643"/>
                </a:cubicBezTo>
                <a:cubicBezTo>
                  <a:pt x="60789" y="1158538"/>
                  <a:pt x="35712" y="1258594"/>
                  <a:pt x="30892" y="1285102"/>
                </a:cubicBezTo>
                <a:cubicBezTo>
                  <a:pt x="26773" y="1307756"/>
                  <a:pt x="21482" y="1330228"/>
                  <a:pt x="18535" y="1353064"/>
                </a:cubicBezTo>
                <a:cubicBezTo>
                  <a:pt x="14034" y="1387947"/>
                  <a:pt x="4365" y="1496580"/>
                  <a:pt x="0" y="1544594"/>
                </a:cubicBezTo>
                <a:cubicBezTo>
                  <a:pt x="2059" y="1717589"/>
                  <a:pt x="414" y="1890667"/>
                  <a:pt x="6178" y="2063578"/>
                </a:cubicBezTo>
                <a:cubicBezTo>
                  <a:pt x="6612" y="2076596"/>
                  <a:pt x="15376" y="2088012"/>
                  <a:pt x="18535" y="2100648"/>
                </a:cubicBezTo>
                <a:cubicBezTo>
                  <a:pt x="23629" y="2121023"/>
                  <a:pt x="24250" y="2142507"/>
                  <a:pt x="30892" y="2162432"/>
                </a:cubicBezTo>
                <a:cubicBezTo>
                  <a:pt x="37070" y="2180967"/>
                  <a:pt x="45596" y="2198879"/>
                  <a:pt x="49427" y="2218037"/>
                </a:cubicBezTo>
                <a:cubicBezTo>
                  <a:pt x="51486" y="2228334"/>
                  <a:pt x="52284" y="2238967"/>
                  <a:pt x="55605" y="2248929"/>
                </a:cubicBezTo>
                <a:cubicBezTo>
                  <a:pt x="68907" y="2288834"/>
                  <a:pt x="77500" y="2309574"/>
                  <a:pt x="98854" y="2341605"/>
                </a:cubicBezTo>
                <a:cubicBezTo>
                  <a:pt x="104566" y="2350173"/>
                  <a:pt x="111211" y="2358080"/>
                  <a:pt x="117389" y="2366318"/>
                </a:cubicBezTo>
                <a:cubicBezTo>
                  <a:pt x="197708" y="2362199"/>
                  <a:pt x="278168" y="2360250"/>
                  <a:pt x="358346" y="2353962"/>
                </a:cubicBezTo>
                <a:cubicBezTo>
                  <a:pt x="457699" y="2346170"/>
                  <a:pt x="405052" y="2341853"/>
                  <a:pt x="494270" y="2323070"/>
                </a:cubicBezTo>
                <a:cubicBezTo>
                  <a:pt x="512519" y="2319228"/>
                  <a:pt x="531340" y="2318951"/>
                  <a:pt x="549875" y="2316891"/>
                </a:cubicBezTo>
                <a:cubicBezTo>
                  <a:pt x="568463" y="2312244"/>
                  <a:pt x="608018" y="2301524"/>
                  <a:pt x="630194" y="2298356"/>
                </a:cubicBezTo>
                <a:cubicBezTo>
                  <a:pt x="648656" y="2295719"/>
                  <a:pt x="667265" y="2294237"/>
                  <a:pt x="685800" y="2292178"/>
                </a:cubicBezTo>
                <a:cubicBezTo>
                  <a:pt x="813486" y="2294237"/>
                  <a:pt x="941342" y="2291463"/>
                  <a:pt x="1068859" y="2298356"/>
                </a:cubicBezTo>
                <a:cubicBezTo>
                  <a:pt x="1094296" y="2299731"/>
                  <a:pt x="1117976" y="2312124"/>
                  <a:pt x="1143000" y="2316891"/>
                </a:cubicBezTo>
                <a:cubicBezTo>
                  <a:pt x="1161320" y="2320381"/>
                  <a:pt x="1180184" y="2320161"/>
                  <a:pt x="1198605" y="2323070"/>
                </a:cubicBezTo>
                <a:cubicBezTo>
                  <a:pt x="1219351" y="2326346"/>
                  <a:pt x="1239643" y="2332151"/>
                  <a:pt x="1260389" y="2335427"/>
                </a:cubicBezTo>
                <a:cubicBezTo>
                  <a:pt x="1295210" y="2340925"/>
                  <a:pt x="1330600" y="2342285"/>
                  <a:pt x="1365421" y="2347783"/>
                </a:cubicBezTo>
                <a:cubicBezTo>
                  <a:pt x="1388165" y="2351374"/>
                  <a:pt x="1410730" y="2356021"/>
                  <a:pt x="1433384" y="2360140"/>
                </a:cubicBezTo>
                <a:cubicBezTo>
                  <a:pt x="1497649" y="2358250"/>
                  <a:pt x="1630015" y="2364861"/>
                  <a:pt x="1711411" y="2341605"/>
                </a:cubicBezTo>
                <a:cubicBezTo>
                  <a:pt x="1759194" y="2327952"/>
                  <a:pt x="1817198" y="2293335"/>
                  <a:pt x="1859692" y="2273643"/>
                </a:cubicBezTo>
                <a:cubicBezTo>
                  <a:pt x="1914902" y="2248058"/>
                  <a:pt x="1970963" y="2224351"/>
                  <a:pt x="2026508" y="2199502"/>
                </a:cubicBezTo>
                <a:cubicBezTo>
                  <a:pt x="2095451" y="2168659"/>
                  <a:pt x="2174748" y="2137783"/>
                  <a:pt x="2218038" y="2069756"/>
                </a:cubicBezTo>
                <a:cubicBezTo>
                  <a:pt x="2232454" y="2047102"/>
                  <a:pt x="2246159" y="2023980"/>
                  <a:pt x="2261286" y="2001794"/>
                </a:cubicBezTo>
                <a:cubicBezTo>
                  <a:pt x="2288854" y="1961360"/>
                  <a:pt x="2331768" y="1910258"/>
                  <a:pt x="2353962" y="1865870"/>
                </a:cubicBezTo>
                <a:cubicBezTo>
                  <a:pt x="2379118" y="1815558"/>
                  <a:pt x="2398953" y="1762756"/>
                  <a:pt x="2421924" y="1711410"/>
                </a:cubicBezTo>
                <a:cubicBezTo>
                  <a:pt x="2452178" y="1643783"/>
                  <a:pt x="2469474" y="1616820"/>
                  <a:pt x="2489886" y="1544594"/>
                </a:cubicBezTo>
                <a:cubicBezTo>
                  <a:pt x="2508360" y="1479223"/>
                  <a:pt x="2528983" y="1414027"/>
                  <a:pt x="2539313" y="1346886"/>
                </a:cubicBezTo>
                <a:cubicBezTo>
                  <a:pt x="2556154" y="1237423"/>
                  <a:pt x="2545994" y="1293054"/>
                  <a:pt x="2570205" y="1180070"/>
                </a:cubicBezTo>
                <a:cubicBezTo>
                  <a:pt x="2579915" y="1044140"/>
                  <a:pt x="2573989" y="1122309"/>
                  <a:pt x="2588740" y="945291"/>
                </a:cubicBezTo>
                <a:lnTo>
                  <a:pt x="2594919" y="871151"/>
                </a:lnTo>
                <a:cubicBezTo>
                  <a:pt x="2592859" y="794951"/>
                  <a:pt x="2593596" y="718624"/>
                  <a:pt x="2588740" y="642551"/>
                </a:cubicBezTo>
                <a:cubicBezTo>
                  <a:pt x="2586021" y="599957"/>
                  <a:pt x="2575465" y="580869"/>
                  <a:pt x="2564027" y="543697"/>
                </a:cubicBezTo>
                <a:cubicBezTo>
                  <a:pt x="2559618" y="529367"/>
                  <a:pt x="2556411" y="514672"/>
                  <a:pt x="2551670" y="500448"/>
                </a:cubicBezTo>
                <a:cubicBezTo>
                  <a:pt x="2544297" y="478330"/>
                  <a:pt x="2515818" y="402812"/>
                  <a:pt x="2502243" y="389237"/>
                </a:cubicBezTo>
                <a:cubicBezTo>
                  <a:pt x="2318332" y="205326"/>
                  <a:pt x="2638874" y="529864"/>
                  <a:pt x="2458994" y="333632"/>
                </a:cubicBezTo>
                <a:cubicBezTo>
                  <a:pt x="2444201" y="317494"/>
                  <a:pt x="2425538" y="305356"/>
                  <a:pt x="2409567" y="290383"/>
                </a:cubicBezTo>
                <a:cubicBezTo>
                  <a:pt x="2361615" y="245428"/>
                  <a:pt x="2368453" y="241574"/>
                  <a:pt x="2316892" y="210064"/>
                </a:cubicBezTo>
                <a:cubicBezTo>
                  <a:pt x="2294873" y="196608"/>
                  <a:pt x="2271146" y="186122"/>
                  <a:pt x="2248930" y="172994"/>
                </a:cubicBezTo>
                <a:cubicBezTo>
                  <a:pt x="2225812" y="159333"/>
                  <a:pt x="2205191" y="141331"/>
                  <a:pt x="2180967" y="129745"/>
                </a:cubicBezTo>
                <a:cubicBezTo>
                  <a:pt x="2157466" y="118506"/>
                  <a:pt x="2131828" y="112349"/>
                  <a:pt x="2106827" y="105032"/>
                </a:cubicBezTo>
                <a:cubicBezTo>
                  <a:pt x="2047366" y="87629"/>
                  <a:pt x="1988766" y="65790"/>
                  <a:pt x="1927654" y="55605"/>
                </a:cubicBezTo>
                <a:cubicBezTo>
                  <a:pt x="1754887" y="26811"/>
                  <a:pt x="1878890" y="45648"/>
                  <a:pt x="1711411" y="24713"/>
                </a:cubicBezTo>
                <a:cubicBezTo>
                  <a:pt x="1680486" y="20847"/>
                  <a:pt x="1649735" y="15563"/>
                  <a:pt x="1618735" y="12356"/>
                </a:cubicBezTo>
                <a:cubicBezTo>
                  <a:pt x="1534005" y="3591"/>
                  <a:pt x="1407081" y="2267"/>
                  <a:pt x="1334530" y="0"/>
                </a:cubicBezTo>
                <a:cubicBezTo>
                  <a:pt x="893419" y="8322"/>
                  <a:pt x="1136055" y="-3269"/>
                  <a:pt x="932935" y="12356"/>
                </a:cubicBezTo>
                <a:cubicBezTo>
                  <a:pt x="877342" y="16632"/>
                  <a:pt x="821536" y="18556"/>
                  <a:pt x="766119" y="24713"/>
                </a:cubicBezTo>
                <a:cubicBezTo>
                  <a:pt x="729011" y="28836"/>
                  <a:pt x="708120" y="30134"/>
                  <a:pt x="673443" y="37070"/>
                </a:cubicBezTo>
                <a:cubicBezTo>
                  <a:pt x="665117" y="38735"/>
                  <a:pt x="639462" y="29861"/>
                  <a:pt x="624016" y="30891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723768" y="3311611"/>
            <a:ext cx="3546389" cy="259492"/>
          </a:xfrm>
          <a:custGeom>
            <a:rect b="b" l="l" r="r" t="t"/>
            <a:pathLst>
              <a:path extrusionOk="0" h="259492" w="3546389">
                <a:moveTo>
                  <a:pt x="3546389" y="259492"/>
                </a:moveTo>
                <a:cubicBezTo>
                  <a:pt x="3476367" y="257432"/>
                  <a:pt x="3406170" y="258686"/>
                  <a:pt x="3336324" y="253313"/>
                </a:cubicBezTo>
                <a:cubicBezTo>
                  <a:pt x="3298853" y="250431"/>
                  <a:pt x="3262279" y="240353"/>
                  <a:pt x="3225113" y="234778"/>
                </a:cubicBezTo>
                <a:cubicBezTo>
                  <a:pt x="3179892" y="227995"/>
                  <a:pt x="3134362" y="223342"/>
                  <a:pt x="3089189" y="216243"/>
                </a:cubicBezTo>
                <a:cubicBezTo>
                  <a:pt x="2990186" y="200685"/>
                  <a:pt x="2891926" y="180357"/>
                  <a:pt x="2792627" y="166816"/>
                </a:cubicBezTo>
                <a:lnTo>
                  <a:pt x="2656702" y="148281"/>
                </a:lnTo>
                <a:cubicBezTo>
                  <a:pt x="2629886" y="144450"/>
                  <a:pt x="2603243" y="139428"/>
                  <a:pt x="2576383" y="135924"/>
                </a:cubicBezTo>
                <a:cubicBezTo>
                  <a:pt x="2555860" y="133247"/>
                  <a:pt x="2535107" y="132542"/>
                  <a:pt x="2514600" y="129746"/>
                </a:cubicBezTo>
                <a:cubicBezTo>
                  <a:pt x="2455185" y="121644"/>
                  <a:pt x="2362884" y="101882"/>
                  <a:pt x="2310713" y="92675"/>
                </a:cubicBezTo>
                <a:cubicBezTo>
                  <a:pt x="2249030" y="81790"/>
                  <a:pt x="2187388" y="70506"/>
                  <a:pt x="2125362" y="61784"/>
                </a:cubicBezTo>
                <a:cubicBezTo>
                  <a:pt x="2055544" y="51966"/>
                  <a:pt x="1985553" y="42986"/>
                  <a:pt x="1915297" y="37070"/>
                </a:cubicBezTo>
                <a:cubicBezTo>
                  <a:pt x="1789844" y="26506"/>
                  <a:pt x="1664204" y="17599"/>
                  <a:pt x="1538416" y="12357"/>
                </a:cubicBezTo>
                <a:lnTo>
                  <a:pt x="1266567" y="0"/>
                </a:lnTo>
                <a:cubicBezTo>
                  <a:pt x="1190474" y="1585"/>
                  <a:pt x="984049" y="1773"/>
                  <a:pt x="871151" y="12357"/>
                </a:cubicBezTo>
                <a:cubicBezTo>
                  <a:pt x="838088" y="15457"/>
                  <a:pt x="805328" y="21296"/>
                  <a:pt x="772297" y="24713"/>
                </a:cubicBezTo>
                <a:cubicBezTo>
                  <a:pt x="745587" y="27476"/>
                  <a:pt x="718623" y="27561"/>
                  <a:pt x="691978" y="30892"/>
                </a:cubicBezTo>
                <a:cubicBezTo>
                  <a:pt x="636200" y="37864"/>
                  <a:pt x="580776" y="47426"/>
                  <a:pt x="525162" y="55605"/>
                </a:cubicBezTo>
                <a:cubicBezTo>
                  <a:pt x="510754" y="57724"/>
                  <a:pt x="496425" y="60575"/>
                  <a:pt x="481913" y="61784"/>
                </a:cubicBezTo>
                <a:lnTo>
                  <a:pt x="407773" y="67962"/>
                </a:lnTo>
                <a:lnTo>
                  <a:pt x="123567" y="55605"/>
                </a:lnTo>
                <a:cubicBezTo>
                  <a:pt x="12034" y="49045"/>
                  <a:pt x="51806" y="60519"/>
                  <a:pt x="0" y="43248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708454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Понажатою на вкладку появляется информация по умолчанию(1,2,3) 4- самостоятельно скопировать и отредактировать</a:t>
            </a:r>
            <a:endParaRPr/>
          </a:p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8920" l="0" r="530" t="0"/>
          <a:stretch/>
        </p:blipFill>
        <p:spPr>
          <a:xfrm>
            <a:off x="3188776" y="-891125"/>
            <a:ext cx="11135873" cy="75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2023-04-22T13:32:52Z</dcterms:created>
  <dc:creator>Elena</dc:creator>
</cp:coreProperties>
</file>